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426" r:id="rId2"/>
    <p:sldId id="505" r:id="rId3"/>
    <p:sldId id="400" r:id="rId4"/>
    <p:sldId id="402" r:id="rId5"/>
    <p:sldId id="445" r:id="rId6"/>
    <p:sldId id="348" r:id="rId7"/>
    <p:sldId id="403" r:id="rId8"/>
    <p:sldId id="404" r:id="rId9"/>
    <p:sldId id="472" r:id="rId10"/>
    <p:sldId id="406" r:id="rId11"/>
    <p:sldId id="485" r:id="rId12"/>
    <p:sldId id="349" r:id="rId13"/>
    <p:sldId id="465" r:id="rId14"/>
    <p:sldId id="474" r:id="rId15"/>
    <p:sldId id="467" r:id="rId16"/>
    <p:sldId id="359" r:id="rId17"/>
    <p:sldId id="452" r:id="rId18"/>
    <p:sldId id="430" r:id="rId19"/>
    <p:sldId id="475" r:id="rId20"/>
    <p:sldId id="493" r:id="rId21"/>
    <p:sldId id="460" r:id="rId22"/>
    <p:sldId id="477" r:id="rId23"/>
    <p:sldId id="420" r:id="rId24"/>
    <p:sldId id="488" r:id="rId25"/>
    <p:sldId id="431" r:id="rId26"/>
    <p:sldId id="481" r:id="rId27"/>
    <p:sldId id="489" r:id="rId28"/>
    <p:sldId id="494" r:id="rId29"/>
    <p:sldId id="439" r:id="rId30"/>
    <p:sldId id="441" r:id="rId31"/>
    <p:sldId id="411" r:id="rId32"/>
    <p:sldId id="491" r:id="rId33"/>
    <p:sldId id="492" r:id="rId34"/>
    <p:sldId id="490" r:id="rId35"/>
    <p:sldId id="446" r:id="rId36"/>
    <p:sldId id="496" r:id="rId37"/>
    <p:sldId id="502" r:id="rId38"/>
    <p:sldId id="503" r:id="rId39"/>
    <p:sldId id="504" r:id="rId40"/>
    <p:sldId id="387" r:id="rId41"/>
    <p:sldId id="498" r:id="rId42"/>
    <p:sldId id="499" r:id="rId43"/>
    <p:sldId id="500" r:id="rId44"/>
    <p:sldId id="506" r:id="rId45"/>
  </p:sldIdLst>
  <p:sldSz cx="9144000" cy="5143500" type="screen16x9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F8CB8C3-4673-4C39-8759-80F066DA6BB4}">
          <p14:sldIdLst>
            <p14:sldId id="426"/>
            <p14:sldId id="505"/>
            <p14:sldId id="400"/>
            <p14:sldId id="402"/>
            <p14:sldId id="445"/>
            <p14:sldId id="348"/>
            <p14:sldId id="403"/>
            <p14:sldId id="404"/>
            <p14:sldId id="472"/>
            <p14:sldId id="406"/>
            <p14:sldId id="485"/>
            <p14:sldId id="349"/>
            <p14:sldId id="465"/>
            <p14:sldId id="474"/>
            <p14:sldId id="467"/>
            <p14:sldId id="359"/>
            <p14:sldId id="452"/>
            <p14:sldId id="430"/>
            <p14:sldId id="475"/>
            <p14:sldId id="493"/>
            <p14:sldId id="460"/>
            <p14:sldId id="477"/>
            <p14:sldId id="420"/>
            <p14:sldId id="488"/>
            <p14:sldId id="431"/>
            <p14:sldId id="481"/>
            <p14:sldId id="489"/>
            <p14:sldId id="494"/>
            <p14:sldId id="439"/>
            <p14:sldId id="441"/>
            <p14:sldId id="411"/>
            <p14:sldId id="491"/>
            <p14:sldId id="492"/>
            <p14:sldId id="490"/>
            <p14:sldId id="446"/>
            <p14:sldId id="496"/>
            <p14:sldId id="502"/>
            <p14:sldId id="503"/>
            <p14:sldId id="504"/>
            <p14:sldId id="387"/>
            <p14:sldId id="498"/>
            <p14:sldId id="499"/>
            <p14:sldId id="500"/>
            <p14:sldId id="506"/>
          </p14:sldIdLst>
        </p14:section>
        <p14:section name="Раздел без заголовка" id="{0EB64A5A-7764-42C9-A379-3F897D72B811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4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33CCFF"/>
    <a:srgbClr val="009900"/>
    <a:srgbClr val="00CC00"/>
    <a:srgbClr val="FF6600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356" y="-10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NULL"/><Relationship Id="rId2" Type="http://schemas.microsoft.com/office/2011/relationships/chartColorStyle" Target="NUL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0;&#1086;&#1083;&#1083;&#1077;&#1075;&#1080;&#1103;%202020\&#1076;&#1080;&#1072;&#1075;&#1088;&#1072;&#1084;&#1084;&#109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0;&#1086;&#1083;&#1083;&#1077;&#1075;&#1080;&#1103;%202020\&#1076;&#1080;&#1072;&#1075;&#1088;&#1072;&#1084;&#1084;&#109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0;&#1086;&#1083;&#1083;&#1077;&#1075;&#1080;&#1103;%202020\&#1076;&#1080;&#1072;&#1075;&#1088;&#1072;&#1084;&#1084;&#1099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NULL"/><Relationship Id="rId2" Type="http://schemas.microsoft.com/office/2011/relationships/chartColorStyle" Target="NUL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75187799970938"/>
          <c:y val="0.28911905165828827"/>
          <c:w val="0.79445328354574229"/>
          <c:h val="0.5428869097586338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млрд. руб.</c:v>
                </c:pt>
              </c:strCache>
            </c:strRef>
          </c:tx>
          <c:marker>
            <c:symbol val="diamond"/>
            <c:size val="7"/>
            <c:spPr>
              <a:solidFill>
                <a:schemeClr val="tx1"/>
              </a:solidFill>
            </c:spPr>
          </c:marker>
          <c:dPt>
            <c:idx val="1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spPr>
              <a:ln w="254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ln w="25400">
                <a:solidFill>
                  <a:schemeClr val="dk1">
                    <a:hueOff val="0"/>
                    <a:satOff val="0"/>
                    <a:lumOff val="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2.1775152122441507E-2"/>
                  <c:y val="1.65921123299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DB-4E29-9527-CF55459B1876}"/>
                </c:ext>
              </c:extLst>
            </c:dLbl>
            <c:dLbl>
              <c:idx val="1"/>
              <c:layout>
                <c:manualLayout>
                  <c:x val="2.5404344142848426E-2"/>
                  <c:y val="3.133655459636495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DB-4E29-9527-CF55459B1876}"/>
                </c:ext>
              </c:extLst>
            </c:dLbl>
            <c:dLbl>
              <c:idx val="2"/>
              <c:layout>
                <c:manualLayout>
                  <c:x val="-3.6291920204069182E-3"/>
                  <c:y val="5.5816864428307848E-3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18,1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4E-4B80-A49C-4E9F2DB8FE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effectLst/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15.8</c:v>
                </c:pt>
                <c:pt idx="1">
                  <c:v>16.5</c:v>
                </c:pt>
                <c:pt idx="2">
                  <c:v>18.3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ADB-4E29-9527-CF55459B18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ADB-4E29-9527-CF55459B187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ADB-4E29-9527-CF55459B1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874368"/>
        <c:axId val="40875904"/>
      </c:lineChart>
      <c:catAx>
        <c:axId val="40874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0875904"/>
        <c:crosses val="autoZero"/>
        <c:auto val="1"/>
        <c:lblAlgn val="ctr"/>
        <c:lblOffset val="100"/>
        <c:noMultiLvlLbl val="0"/>
      </c:catAx>
      <c:valAx>
        <c:axId val="40875904"/>
        <c:scaling>
          <c:orientation val="minMax"/>
          <c:min val="1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874368"/>
        <c:crosses val="autoZero"/>
        <c:crossBetween val="between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259734932083"/>
          <c:y val="4.095718932705348E-2"/>
          <c:w val="0.82918191658970086"/>
          <c:h val="0.84116806088248997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diamond"/>
            <c:size val="8"/>
            <c:spPr>
              <a:solidFill>
                <a:schemeClr val="tx1"/>
              </a:solidFill>
              <a:ln w="12700">
                <a:solidFill>
                  <a:schemeClr val="lt2"/>
                </a:solidFill>
                <a:round/>
              </a:ln>
              <a:effectLst/>
            </c:spPr>
          </c:marker>
          <c:dPt>
            <c:idx val="0"/>
            <c:bubble3D val="0"/>
            <c:spPr>
              <a:ln w="34925" cap="rnd">
                <a:solidFill>
                  <a:schemeClr val="tx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81-4EB3-9D4D-F7AB76619DFC}"/>
              </c:ext>
            </c:extLst>
          </c:dPt>
          <c:dPt>
            <c:idx val="1"/>
            <c:bubble3D val="0"/>
            <c:spPr>
              <a:ln w="34925" cap="rnd">
                <a:solidFill>
                  <a:schemeClr val="tx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881-4EB3-9D4D-F7AB76619DFC}"/>
              </c:ext>
            </c:extLst>
          </c:dPt>
          <c:dPt>
            <c:idx val="2"/>
            <c:bubble3D val="0"/>
            <c:spPr>
              <a:ln w="34925" cap="rnd">
                <a:solidFill>
                  <a:schemeClr val="tx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881-4EB3-9D4D-F7AB76619DFC}"/>
              </c:ext>
            </c:extLst>
          </c:dPt>
          <c:dPt>
            <c:idx val="3"/>
            <c:bubble3D val="0"/>
            <c:spPr>
              <a:ln w="34925" cap="rnd">
                <a:solidFill>
                  <a:schemeClr val="tx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881-4EB3-9D4D-F7AB76619DFC}"/>
              </c:ext>
            </c:extLst>
          </c:dPt>
          <c:dLbls>
            <c:dLbl>
              <c:idx val="0"/>
              <c:layout>
                <c:manualLayout>
                  <c:x val="2.8553356205353153E-2"/>
                  <c:y val="-1.03222242283299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16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881-4EB3-9D4D-F7AB76619DFC}"/>
                </c:ext>
              </c:extLst>
            </c:dLbl>
            <c:dLbl>
              <c:idx val="1"/>
              <c:layout>
                <c:manualLayout>
                  <c:x val="-1.087116116370759E-2"/>
                  <c:y val="-4.80436150488473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15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881-4EB3-9D4D-F7AB76619DFC}"/>
                </c:ext>
              </c:extLst>
            </c:dLbl>
            <c:dLbl>
              <c:idx val="2"/>
              <c:layout>
                <c:manualLayout>
                  <c:x val="-4.0285312022783473E-2"/>
                  <c:y val="-8.583848539796812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14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164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881-4EB3-9D4D-F7AB76619DFC}"/>
                </c:ext>
              </c:extLst>
            </c:dLbl>
            <c:dLbl>
              <c:idx val="3"/>
              <c:layout>
                <c:manualLayout>
                  <c:x val="-5.285285285285285E-2"/>
                  <c:y val="-8.19557671232794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13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881-4EB3-9D4D-F7AB76619D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Лист1!$B$3:$B$6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Лист1!$C$3:$C$6</c:f>
              <c:numCache>
                <c:formatCode>General</c:formatCode>
                <c:ptCount val="4"/>
                <c:pt idx="0">
                  <c:v>16505</c:v>
                </c:pt>
                <c:pt idx="1">
                  <c:v>15138</c:v>
                </c:pt>
                <c:pt idx="2">
                  <c:v>14164</c:v>
                </c:pt>
                <c:pt idx="3">
                  <c:v>13645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881-4EB3-9D4D-F7AB76619D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15232"/>
        <c:axId val="50017024"/>
      </c:lineChart>
      <c:catAx>
        <c:axId val="5001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0017024"/>
        <c:crosses val="autoZero"/>
        <c:auto val="1"/>
        <c:lblAlgn val="ctr"/>
        <c:lblOffset val="100"/>
        <c:noMultiLvlLbl val="0"/>
      </c:catAx>
      <c:valAx>
        <c:axId val="50017024"/>
        <c:scaling>
          <c:orientation val="minMax"/>
          <c:min val="130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15232"/>
        <c:crosses val="autoZero"/>
        <c:crossBetween val="between"/>
      </c:valAx>
      <c:sp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999089307418295E-2"/>
          <c:y val="4.8471041839032884E-2"/>
          <c:w val="0.85133895818048422"/>
          <c:h val="0.736677142574834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ln w="31750">
              <a:solidFill>
                <a:schemeClr val="tx1"/>
              </a:solidFill>
            </a:ln>
          </c:spPr>
          <c:marker>
            <c:symbol val="diamond"/>
            <c:size val="9"/>
            <c:spPr>
              <a:solidFill>
                <a:schemeClr val="tx1"/>
              </a:solidFill>
            </c:spPr>
          </c:marker>
          <c:dLbls>
            <c:dLbl>
              <c:idx val="0"/>
              <c:layout>
                <c:manualLayout>
                  <c:x val="3.6143111836551695E-2"/>
                  <c:y val="-1.6157013946344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802393720424384E-3"/>
                  <c:y val="-5.3856713154480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68143623225463E-2"/>
                  <c:y val="-7.5399398416273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800" b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8.3000000000000004E-2</c:v>
                </c:pt>
                <c:pt idx="1">
                  <c:v>6.4000000000000001E-2</c:v>
                </c:pt>
                <c:pt idx="2">
                  <c:v>3.6999999999999998E-2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598784"/>
        <c:axId val="66600320"/>
      </c:lineChart>
      <c:catAx>
        <c:axId val="66598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6600320"/>
        <c:crosses val="autoZero"/>
        <c:auto val="1"/>
        <c:lblAlgn val="ctr"/>
        <c:lblOffset val="100"/>
        <c:noMultiLvlLbl val="0"/>
      </c:catAx>
      <c:valAx>
        <c:axId val="66600320"/>
        <c:scaling>
          <c:orientation val="minMax"/>
          <c:min val="2.0000000000000004E-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66598784"/>
        <c:crosses val="autoZero"/>
        <c:crossBetween val="between"/>
      </c:valAx>
      <c:sp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8370363757251"/>
          <c:y val="9.4890838177498174E-2"/>
          <c:w val="0.86632561242925377"/>
          <c:h val="0.7108664756528120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Лист1!$B$8</c:f>
              <c:strCache>
                <c:ptCount val="1"/>
                <c:pt idx="0">
                  <c:v>инфо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diamond"/>
            <c:size val="7"/>
            <c:spPr>
              <a:solidFill>
                <a:schemeClr val="tx1"/>
              </a:solidFill>
            </c:spPr>
          </c:marker>
          <c:dLbls>
            <c:dLbl>
              <c:idx val="1"/>
              <c:layout>
                <c:manualLayout>
                  <c:x val="-1.3474970691263294E-2"/>
                  <c:y val="7.5879244428260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837351195021157E-2"/>
                  <c:y val="6.8192811262004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Лист1!$A$9:$A$11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Лист1!$B$9:$B$11</c:f>
              <c:numCache>
                <c:formatCode>0.0%</c:formatCode>
                <c:ptCount val="3"/>
                <c:pt idx="0">
                  <c:v>0.19800000000000001</c:v>
                </c:pt>
                <c:pt idx="1">
                  <c:v>0.219</c:v>
                </c:pt>
                <c:pt idx="2">
                  <c:v>0.22700000000000001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263488"/>
        <c:axId val="67273472"/>
      </c:lineChart>
      <c:catAx>
        <c:axId val="67263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67273472"/>
        <c:crosses val="autoZero"/>
        <c:auto val="1"/>
        <c:lblAlgn val="ctr"/>
        <c:lblOffset val="100"/>
        <c:noMultiLvlLbl val="0"/>
      </c:catAx>
      <c:valAx>
        <c:axId val="67273472"/>
        <c:scaling>
          <c:orientation val="minMax"/>
          <c:min val="0.19000000000000003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67263488"/>
        <c:crosses val="autoZero"/>
        <c:crossBetween val="between"/>
      </c:valAx>
      <c:sp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spPr>
            <a:ln w="25400">
              <a:solidFill>
                <a:schemeClr val="tx1"/>
              </a:solidFill>
            </a:ln>
          </c:spPr>
          <c:marker>
            <c:symbol val="diamond"/>
            <c:size val="7"/>
            <c:spPr>
              <a:solidFill>
                <a:schemeClr val="tx1"/>
              </a:solidFill>
            </c:spPr>
          </c:marker>
          <c:dLbls>
            <c:dLbl>
              <c:idx val="0"/>
              <c:layout>
                <c:manualLayout>
                  <c:x val="-0.10555555555555556"/>
                  <c:y val="-0.12354306486287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689463981962076"/>
                  <c:y val="-0.105040384842574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724216338263703"/>
                  <c:y val="-0.16026595755705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5097492605894478"/>
                  <c:y val="-4.2301179523423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Лист1!$K$3:$K$6</c:f>
              <c:strCache>
                <c:ptCount val="4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</c:strCache>
            </c:strRef>
          </c:cat>
          <c:val>
            <c:numRef>
              <c:f>Лист1!$L$3:$L$6</c:f>
              <c:numCache>
                <c:formatCode>General</c:formatCode>
                <c:ptCount val="4"/>
                <c:pt idx="0">
                  <c:v>340.74</c:v>
                </c:pt>
                <c:pt idx="1">
                  <c:v>436.4</c:v>
                </c:pt>
                <c:pt idx="2">
                  <c:v>474.3</c:v>
                </c:pt>
                <c:pt idx="3">
                  <c:v>725.2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102464"/>
        <c:axId val="77104256"/>
      </c:lineChart>
      <c:catAx>
        <c:axId val="77102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77104256"/>
        <c:crosses val="autoZero"/>
        <c:auto val="1"/>
        <c:lblAlgn val="ctr"/>
        <c:lblOffset val="100"/>
        <c:noMultiLvlLbl val="0"/>
      </c:catAx>
      <c:valAx>
        <c:axId val="77104256"/>
        <c:scaling>
          <c:orientation val="minMax"/>
          <c:min val="3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77102464"/>
        <c:crosses val="autoZero"/>
        <c:crossBetween val="between"/>
      </c:valAx>
      <c:sp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c:spPr>
    </c:plotArea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21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324220476684623"/>
          <c:y val="0.20599574696149789"/>
          <c:w val="0.54535976499065109"/>
          <c:h val="0.526738818485157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bubble3D val="1"/>
            <c:explosion val="7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2A0-474D-943E-9FC9B3079321}"/>
              </c:ext>
            </c:extLst>
          </c:dPt>
          <c:dPt>
            <c:idx val="1"/>
            <c:bubble3D val="1"/>
            <c:explosion val="22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A0-474D-943E-9FC9B3079321}"/>
              </c:ext>
            </c:extLst>
          </c:dPt>
          <c:dPt>
            <c:idx val="2"/>
            <c:bubble3D val="1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2A0-474D-943E-9FC9B3079321}"/>
              </c:ext>
            </c:extLst>
          </c:dPt>
          <c:dPt>
            <c:idx val="3"/>
            <c:bubble3D val="1"/>
            <c:explosion val="34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A0-474D-943E-9FC9B3079321}"/>
              </c:ext>
            </c:extLst>
          </c:dPt>
          <c:dLbls>
            <c:dLbl>
              <c:idx val="0"/>
              <c:layout>
                <c:manualLayout>
                  <c:x val="-9.2393693844891919E-2"/>
                  <c:y val="-0.1047668032479844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на дому</a:t>
                    </a:r>
                    <a:r>
                      <a:rPr lang="ru-RU" sz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r>
                      <a:rPr lang="ru-RU" sz="2000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60%</a:t>
                    </a:r>
                    <a:endParaRPr lang="ru-RU" sz="2000" dirty="0">
                      <a:solidFill>
                        <a:srgbClr val="C00000"/>
                      </a:solidFill>
                      <a:effectLst/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3.717125402142079E-2"/>
                  <c:y val="-0.24341729914766341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в </a:t>
                    </a:r>
                    <a:r>
                      <a:rPr lang="ru-RU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полустационар-ной </a:t>
                    </a:r>
                    <a:r>
                      <a: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форме
</a:t>
                    </a:r>
                    <a:r>
                      <a:rPr lang="ru-RU" sz="20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13%</a:t>
                    </a:r>
                    <a:endParaRPr lang="ru-RU" sz="2000" dirty="0">
                      <a:solidFill>
                        <a:srgbClr val="C00000"/>
                      </a:solidFill>
                      <a:effectLst/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6.8062325226275089E-2"/>
                  <c:y val="0.14757438495185077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в стационарной форме с временным проживанием
</a:t>
                    </a:r>
                    <a:r>
                      <a:rPr lang="ru-RU" sz="20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14%</a:t>
                    </a:r>
                    <a:endParaRPr lang="ru-RU" sz="2000" dirty="0">
                      <a:solidFill>
                        <a:srgbClr val="C00000"/>
                      </a:solidFill>
                      <a:effectLst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6.1490212671405302E-2"/>
                  <c:y val="2.2054713208047347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в стационарной форме с постоянным проживанием</a:t>
                    </a:r>
                    <a:r>
                      <a:rPr lang="ru-RU" sz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r>
                      <a:rPr lang="ru-RU" sz="20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13%</a:t>
                    </a:r>
                    <a:endParaRPr lang="ru-RU" sz="2000" dirty="0">
                      <a:solidFill>
                        <a:srgbClr val="C00000"/>
                      </a:solidFill>
                      <a:effectLst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на дому</c:v>
                </c:pt>
                <c:pt idx="1">
                  <c:v>в полустационарной форме</c:v>
                </c:pt>
                <c:pt idx="2">
                  <c:v>в стационарной форме с временным проживанием</c:v>
                </c:pt>
                <c:pt idx="3">
                  <c:v>в стационарной форме с постоянным проживанием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922</c:v>
                </c:pt>
                <c:pt idx="1">
                  <c:v>199</c:v>
                </c:pt>
                <c:pt idx="2">
                  <c:v>210</c:v>
                </c:pt>
                <c:pt idx="3">
                  <c:v>204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2A0-474D-943E-9FC9B307932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  <a:effectLst>
      <a:glow rad="63500">
        <a:schemeClr val="accent5">
          <a:satMod val="175000"/>
          <a:alpha val="40000"/>
        </a:schemeClr>
      </a:glow>
    </a:effectLst>
    <a:scene3d>
      <a:camera prst="orthographicFront"/>
      <a:lightRig rig="threePt" dir="t"/>
    </a:scene3d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FBAF7-F9D0-440A-882E-FF7C7F007044}" type="doc">
      <dgm:prSet loTypeId="urn:microsoft.com/office/officeart/2008/layout/Lin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4D45FFE-54DA-4C97-9B71-EA392A72C6CE}">
      <dgm:prSet phldrT="[Текст]" custT="1"/>
      <dgm:spPr>
        <a:noFill/>
      </dgm:spPr>
      <dgm:t>
        <a:bodyPr anchor="ctr"/>
        <a:lstStyle/>
        <a:p>
          <a:pPr algn="just"/>
          <a:r>
            <a:rPr lang="ru-RU" sz="2000" b="1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Обеспечение устойчивого естественного роста численности населения Российской Федерации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D72B5B-6779-4DC4-93AC-ED44C65D67BF}" type="parTrans" cxnId="{728A673B-CC39-44D1-AA07-0C81D38EA0E1}">
      <dgm:prSet/>
      <dgm:spPr/>
      <dgm:t>
        <a:bodyPr/>
        <a:lstStyle/>
        <a:p>
          <a:pPr algn="just"/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B94B62-BEB3-4A9D-8521-2E255A55DBAB}" type="sibTrans" cxnId="{728A673B-CC39-44D1-AA07-0C81D38EA0E1}">
      <dgm:prSet/>
      <dgm:spPr/>
      <dgm:t>
        <a:bodyPr/>
        <a:lstStyle/>
        <a:p>
          <a:pPr algn="just"/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1CAE2F-C828-4447-967F-E31B896E6D2C}">
      <dgm:prSet phldrT="[Текст]" custT="1"/>
      <dgm:spPr/>
      <dgm:t>
        <a:bodyPr anchor="ctr"/>
        <a:lstStyle/>
        <a:p>
          <a:pPr algn="just"/>
          <a:r>
            <a:rPr lang="ru-RU" sz="2000" b="1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Повышение ожидаемой продолжительности жизни до 78 лет  (к 2030 году – до 80 лет) 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1A0E78-D876-45DC-80C7-7098FCCF1453}" type="parTrans" cxnId="{537CCB0C-827F-458B-B106-15ADC7C19610}">
      <dgm:prSet/>
      <dgm:spPr/>
      <dgm:t>
        <a:bodyPr/>
        <a:lstStyle/>
        <a:p>
          <a:pPr algn="just"/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3F8DD5-E707-429D-ADCC-13F571671E91}" type="sibTrans" cxnId="{537CCB0C-827F-458B-B106-15ADC7C19610}">
      <dgm:prSet/>
      <dgm:spPr/>
      <dgm:t>
        <a:bodyPr/>
        <a:lstStyle/>
        <a:p>
          <a:pPr algn="just"/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4CF9E9-526E-4826-AB27-F626BA9B61FF}">
      <dgm:prSet phldrT="[Текст]" custT="1"/>
      <dgm:spPr/>
      <dgm:t>
        <a:bodyPr anchor="ctr"/>
        <a:lstStyle/>
        <a:p>
          <a:pPr algn="just"/>
          <a:r>
            <a:rPr lang="ru-RU" sz="2000" b="1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Обеспечение устойчивого роста реальных доходов граждан, а также роста уровня пенсионного обеспечения выше уровня инфляции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B5B718-0B21-4E63-A4B2-973A36059769}" type="parTrans" cxnId="{E26C27E5-047B-45CA-8700-C2DCAF5AE279}">
      <dgm:prSet/>
      <dgm:spPr/>
      <dgm:t>
        <a:bodyPr/>
        <a:lstStyle/>
        <a:p>
          <a:pPr algn="just"/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110B31-DBE9-4050-83AC-812957FA9E93}" type="sibTrans" cxnId="{E26C27E5-047B-45CA-8700-C2DCAF5AE279}">
      <dgm:prSet/>
      <dgm:spPr/>
      <dgm:t>
        <a:bodyPr/>
        <a:lstStyle/>
        <a:p>
          <a:pPr algn="just"/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704C8D-D438-44FC-854E-0F5F701023F6}">
      <dgm:prSet phldrT="[Текст]" custT="1"/>
      <dgm:spPr>
        <a:solidFill>
          <a:srgbClr val="FF6600"/>
        </a:solidFill>
        <a:ln>
          <a:solidFill>
            <a:srgbClr val="00B0F0">
              <a:alpha val="0"/>
            </a:srgbClr>
          </a:solidFill>
        </a:ln>
      </dgm:spPr>
      <dgm:t>
        <a:bodyPr/>
        <a:lstStyle/>
        <a:p>
          <a:pPr algn="just"/>
          <a:endParaRPr lang="ru-RU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B22746-247E-4566-A169-9DE207A1B3D1}" type="parTrans" cxnId="{76CF436E-7CA4-472D-B2AB-B295B5201751}">
      <dgm:prSet/>
      <dgm:spPr/>
      <dgm:t>
        <a:bodyPr/>
        <a:lstStyle/>
        <a:p>
          <a:pPr algn="just"/>
          <a:endParaRPr lang="ru-RU" sz="2200"/>
        </a:p>
      </dgm:t>
    </dgm:pt>
    <dgm:pt modelId="{9CB67636-D0ED-415E-AF57-C394181C7F42}" type="sibTrans" cxnId="{76CF436E-7CA4-472D-B2AB-B295B5201751}">
      <dgm:prSet/>
      <dgm:spPr/>
      <dgm:t>
        <a:bodyPr/>
        <a:lstStyle/>
        <a:p>
          <a:pPr algn="just"/>
          <a:endParaRPr lang="ru-RU" sz="2200"/>
        </a:p>
      </dgm:t>
    </dgm:pt>
    <dgm:pt modelId="{C0CD2C87-4BA1-48CB-81CC-39192C39093C}" type="pres">
      <dgm:prSet presAssocID="{016FBAF7-F9D0-440A-882E-FF7C7F00704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8A3CE0-A423-40A6-851F-7441976DA2B4}" type="pres">
      <dgm:prSet presAssocID="{50704C8D-D438-44FC-854E-0F5F701023F6}" presName="thickLine" presStyleLbl="alignNode1" presStyleIdx="0" presStyleCnt="1"/>
      <dgm:spPr/>
    </dgm:pt>
    <dgm:pt modelId="{AECEB2BE-7545-4201-AF3B-29C6C5120DC4}" type="pres">
      <dgm:prSet presAssocID="{50704C8D-D438-44FC-854E-0F5F701023F6}" presName="horz1" presStyleCnt="0"/>
      <dgm:spPr/>
    </dgm:pt>
    <dgm:pt modelId="{0B8A280A-AF5C-4BEF-812A-C9C5DA3653C3}" type="pres">
      <dgm:prSet presAssocID="{50704C8D-D438-44FC-854E-0F5F701023F6}" presName="tx1" presStyleLbl="revTx" presStyleIdx="0" presStyleCnt="4" custScaleX="18335"/>
      <dgm:spPr/>
      <dgm:t>
        <a:bodyPr/>
        <a:lstStyle/>
        <a:p>
          <a:endParaRPr lang="ru-RU"/>
        </a:p>
      </dgm:t>
    </dgm:pt>
    <dgm:pt modelId="{ABE26A89-EFC8-4FCC-8BBD-0981EE8A0690}" type="pres">
      <dgm:prSet presAssocID="{50704C8D-D438-44FC-854E-0F5F701023F6}" presName="vert1" presStyleCnt="0"/>
      <dgm:spPr/>
    </dgm:pt>
    <dgm:pt modelId="{34C15EBF-4D60-454F-B6F2-1317B2AC9DD7}" type="pres">
      <dgm:prSet presAssocID="{F4D45FFE-54DA-4C97-9B71-EA392A72C6CE}" presName="vertSpace2a" presStyleCnt="0"/>
      <dgm:spPr/>
    </dgm:pt>
    <dgm:pt modelId="{672D82E4-AE9B-43A7-9D9E-5BA5F5FE7032}" type="pres">
      <dgm:prSet presAssocID="{F4D45FFE-54DA-4C97-9B71-EA392A72C6CE}" presName="horz2" presStyleCnt="0"/>
      <dgm:spPr/>
    </dgm:pt>
    <dgm:pt modelId="{70BB9692-F65E-45E6-B8A1-C25E48540020}" type="pres">
      <dgm:prSet presAssocID="{F4D45FFE-54DA-4C97-9B71-EA392A72C6CE}" presName="horzSpace2" presStyleCnt="0"/>
      <dgm:spPr/>
    </dgm:pt>
    <dgm:pt modelId="{86FB7E37-CCEC-45C4-8096-7FDA058CE37B}" type="pres">
      <dgm:prSet presAssocID="{F4D45FFE-54DA-4C97-9B71-EA392A72C6CE}" presName="tx2" presStyleLbl="revTx" presStyleIdx="1" presStyleCnt="4" custScaleX="127258"/>
      <dgm:spPr/>
      <dgm:t>
        <a:bodyPr/>
        <a:lstStyle/>
        <a:p>
          <a:endParaRPr lang="ru-RU"/>
        </a:p>
      </dgm:t>
    </dgm:pt>
    <dgm:pt modelId="{B7D35411-5919-4F36-B368-765D7B29747E}" type="pres">
      <dgm:prSet presAssocID="{F4D45FFE-54DA-4C97-9B71-EA392A72C6CE}" presName="vert2" presStyleCnt="0"/>
      <dgm:spPr/>
    </dgm:pt>
    <dgm:pt modelId="{B26123A9-052B-413A-9C9B-88F3AA3B2222}" type="pres">
      <dgm:prSet presAssocID="{F4D45FFE-54DA-4C97-9B71-EA392A72C6CE}" presName="thinLine2b" presStyleLbl="callout" presStyleIdx="0" presStyleCnt="3"/>
      <dgm:spPr>
        <a:ln w="19050"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9056E4FA-87B9-4826-8876-08B1CB90FB8F}" type="pres">
      <dgm:prSet presAssocID="{F4D45FFE-54DA-4C97-9B71-EA392A72C6CE}" presName="vertSpace2b" presStyleCnt="0"/>
      <dgm:spPr/>
    </dgm:pt>
    <dgm:pt modelId="{5DE5BE30-1320-4424-8B86-2F6DB3F4B2FD}" type="pres">
      <dgm:prSet presAssocID="{C51CAE2F-C828-4447-967F-E31B896E6D2C}" presName="horz2" presStyleCnt="0"/>
      <dgm:spPr/>
    </dgm:pt>
    <dgm:pt modelId="{15A8ABE5-EDAF-4FBE-824B-789CFC1CA654}" type="pres">
      <dgm:prSet presAssocID="{C51CAE2F-C828-4447-967F-E31B896E6D2C}" presName="horzSpace2" presStyleCnt="0"/>
      <dgm:spPr/>
    </dgm:pt>
    <dgm:pt modelId="{DDEBE2DB-CC38-4201-A268-E0759AE51609}" type="pres">
      <dgm:prSet presAssocID="{C51CAE2F-C828-4447-967F-E31B896E6D2C}" presName="tx2" presStyleLbl="revTx" presStyleIdx="2" presStyleCnt="4" custScaleX="127258"/>
      <dgm:spPr/>
      <dgm:t>
        <a:bodyPr/>
        <a:lstStyle/>
        <a:p>
          <a:endParaRPr lang="ru-RU"/>
        </a:p>
      </dgm:t>
    </dgm:pt>
    <dgm:pt modelId="{7DEACCFC-0377-4B10-8473-AE437EB02C02}" type="pres">
      <dgm:prSet presAssocID="{C51CAE2F-C828-4447-967F-E31B896E6D2C}" presName="vert2" presStyleCnt="0"/>
      <dgm:spPr/>
    </dgm:pt>
    <dgm:pt modelId="{FD14E5BD-E6EB-422D-85E1-2F9E6DD6C500}" type="pres">
      <dgm:prSet presAssocID="{C51CAE2F-C828-4447-967F-E31B896E6D2C}" presName="thinLine2b" presStyleLbl="callout" presStyleIdx="1" presStyleCnt="3"/>
      <dgm:spPr>
        <a:ln w="19050"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9A382B8-C08A-4867-AC04-44B4907C5FEE}" type="pres">
      <dgm:prSet presAssocID="{C51CAE2F-C828-4447-967F-E31B896E6D2C}" presName="vertSpace2b" presStyleCnt="0"/>
      <dgm:spPr/>
    </dgm:pt>
    <dgm:pt modelId="{45FFB4F4-5B2D-4171-B196-0381A5D9EC11}" type="pres">
      <dgm:prSet presAssocID="{A64CF9E9-526E-4826-AB27-F626BA9B61FF}" presName="horz2" presStyleCnt="0"/>
      <dgm:spPr/>
    </dgm:pt>
    <dgm:pt modelId="{B01D0BE7-6F2F-43ED-9A98-5AB921316FB7}" type="pres">
      <dgm:prSet presAssocID="{A64CF9E9-526E-4826-AB27-F626BA9B61FF}" presName="horzSpace2" presStyleCnt="0"/>
      <dgm:spPr/>
    </dgm:pt>
    <dgm:pt modelId="{63837E58-94F1-445F-87ED-5C17F00FE4F7}" type="pres">
      <dgm:prSet presAssocID="{A64CF9E9-526E-4826-AB27-F626BA9B61FF}" presName="tx2" presStyleLbl="revTx" presStyleIdx="3" presStyleCnt="4" custScaleX="127258"/>
      <dgm:spPr/>
      <dgm:t>
        <a:bodyPr/>
        <a:lstStyle/>
        <a:p>
          <a:endParaRPr lang="ru-RU"/>
        </a:p>
      </dgm:t>
    </dgm:pt>
    <dgm:pt modelId="{F4689FF1-24A1-42CD-AD8C-BC10E7F70F57}" type="pres">
      <dgm:prSet presAssocID="{A64CF9E9-526E-4826-AB27-F626BA9B61FF}" presName="vert2" presStyleCnt="0"/>
      <dgm:spPr/>
    </dgm:pt>
    <dgm:pt modelId="{BD8F9865-A64E-47EC-B7D6-4B3EA558F298}" type="pres">
      <dgm:prSet presAssocID="{A64CF9E9-526E-4826-AB27-F626BA9B61FF}" presName="thinLine2b" presStyleLbl="callout" presStyleIdx="2" presStyleCnt="3" custLinFactY="29089" custLinFactNeighborY="100000"/>
      <dgm:spPr>
        <a:ln w="19050"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4BEE5762-225C-4D35-9F2A-6B5A6981E0D9}" type="pres">
      <dgm:prSet presAssocID="{A64CF9E9-526E-4826-AB27-F626BA9B61FF}" presName="vertSpace2b" presStyleCnt="0"/>
      <dgm:spPr/>
    </dgm:pt>
  </dgm:ptLst>
  <dgm:cxnLst>
    <dgm:cxn modelId="{E3E63207-6E7B-488A-88B2-BFE86C3BBEAE}" type="presOf" srcId="{C51CAE2F-C828-4447-967F-E31B896E6D2C}" destId="{DDEBE2DB-CC38-4201-A268-E0759AE51609}" srcOrd="0" destOrd="0" presId="urn:microsoft.com/office/officeart/2008/layout/LinedList"/>
    <dgm:cxn modelId="{728A673B-CC39-44D1-AA07-0C81D38EA0E1}" srcId="{50704C8D-D438-44FC-854E-0F5F701023F6}" destId="{F4D45FFE-54DA-4C97-9B71-EA392A72C6CE}" srcOrd="0" destOrd="0" parTransId="{11D72B5B-6779-4DC4-93AC-ED44C65D67BF}" sibTransId="{13B94B62-BEB3-4A9D-8521-2E255A55DBAB}"/>
    <dgm:cxn modelId="{ECC8E45C-7296-4A04-8834-EC5CF22A0F45}" type="presOf" srcId="{016FBAF7-F9D0-440A-882E-FF7C7F007044}" destId="{C0CD2C87-4BA1-48CB-81CC-39192C39093C}" srcOrd="0" destOrd="0" presId="urn:microsoft.com/office/officeart/2008/layout/LinedList"/>
    <dgm:cxn modelId="{3A508221-C011-4D85-9C86-E46BA7419D39}" type="presOf" srcId="{F4D45FFE-54DA-4C97-9B71-EA392A72C6CE}" destId="{86FB7E37-CCEC-45C4-8096-7FDA058CE37B}" srcOrd="0" destOrd="0" presId="urn:microsoft.com/office/officeart/2008/layout/LinedList"/>
    <dgm:cxn modelId="{FAD8E81C-D72C-4EA0-87CC-76CDF8C9B5E8}" type="presOf" srcId="{A64CF9E9-526E-4826-AB27-F626BA9B61FF}" destId="{63837E58-94F1-445F-87ED-5C17F00FE4F7}" srcOrd="0" destOrd="0" presId="urn:microsoft.com/office/officeart/2008/layout/LinedList"/>
    <dgm:cxn modelId="{15A1A808-963F-45B3-BB8A-05675708970E}" type="presOf" srcId="{50704C8D-D438-44FC-854E-0F5F701023F6}" destId="{0B8A280A-AF5C-4BEF-812A-C9C5DA3653C3}" srcOrd="0" destOrd="0" presId="urn:microsoft.com/office/officeart/2008/layout/LinedList"/>
    <dgm:cxn modelId="{E26C27E5-047B-45CA-8700-C2DCAF5AE279}" srcId="{50704C8D-D438-44FC-854E-0F5F701023F6}" destId="{A64CF9E9-526E-4826-AB27-F626BA9B61FF}" srcOrd="2" destOrd="0" parTransId="{04B5B718-0B21-4E63-A4B2-973A36059769}" sibTransId="{C6110B31-DBE9-4050-83AC-812957FA9E93}"/>
    <dgm:cxn modelId="{76CF436E-7CA4-472D-B2AB-B295B5201751}" srcId="{016FBAF7-F9D0-440A-882E-FF7C7F007044}" destId="{50704C8D-D438-44FC-854E-0F5F701023F6}" srcOrd="0" destOrd="0" parTransId="{2BB22746-247E-4566-A169-9DE207A1B3D1}" sibTransId="{9CB67636-D0ED-415E-AF57-C394181C7F42}"/>
    <dgm:cxn modelId="{537CCB0C-827F-458B-B106-15ADC7C19610}" srcId="{50704C8D-D438-44FC-854E-0F5F701023F6}" destId="{C51CAE2F-C828-4447-967F-E31B896E6D2C}" srcOrd="1" destOrd="0" parTransId="{9D1A0E78-D876-45DC-80C7-7098FCCF1453}" sibTransId="{353F8DD5-E707-429D-ADCC-13F571671E91}"/>
    <dgm:cxn modelId="{62DDA46B-1786-457E-883B-25606E6086DF}" type="presParOf" srcId="{C0CD2C87-4BA1-48CB-81CC-39192C39093C}" destId="{7A8A3CE0-A423-40A6-851F-7441976DA2B4}" srcOrd="0" destOrd="0" presId="urn:microsoft.com/office/officeart/2008/layout/LinedList"/>
    <dgm:cxn modelId="{34A0B04F-F54D-4A3A-8297-501D27CB1C21}" type="presParOf" srcId="{C0CD2C87-4BA1-48CB-81CC-39192C39093C}" destId="{AECEB2BE-7545-4201-AF3B-29C6C5120DC4}" srcOrd="1" destOrd="0" presId="urn:microsoft.com/office/officeart/2008/layout/LinedList"/>
    <dgm:cxn modelId="{71F7F711-B5A7-40A3-9F3D-1F466A21F6F4}" type="presParOf" srcId="{AECEB2BE-7545-4201-AF3B-29C6C5120DC4}" destId="{0B8A280A-AF5C-4BEF-812A-C9C5DA3653C3}" srcOrd="0" destOrd="0" presId="urn:microsoft.com/office/officeart/2008/layout/LinedList"/>
    <dgm:cxn modelId="{5EC840EC-E44A-4215-B01A-168C135FEDC9}" type="presParOf" srcId="{AECEB2BE-7545-4201-AF3B-29C6C5120DC4}" destId="{ABE26A89-EFC8-4FCC-8BBD-0981EE8A0690}" srcOrd="1" destOrd="0" presId="urn:microsoft.com/office/officeart/2008/layout/LinedList"/>
    <dgm:cxn modelId="{5BB09973-9CCF-4B62-8FD1-B413B5278826}" type="presParOf" srcId="{ABE26A89-EFC8-4FCC-8BBD-0981EE8A0690}" destId="{34C15EBF-4D60-454F-B6F2-1317B2AC9DD7}" srcOrd="0" destOrd="0" presId="urn:microsoft.com/office/officeart/2008/layout/LinedList"/>
    <dgm:cxn modelId="{D1298302-619A-459A-99CF-516915DAC563}" type="presParOf" srcId="{ABE26A89-EFC8-4FCC-8BBD-0981EE8A0690}" destId="{672D82E4-AE9B-43A7-9D9E-5BA5F5FE7032}" srcOrd="1" destOrd="0" presId="urn:microsoft.com/office/officeart/2008/layout/LinedList"/>
    <dgm:cxn modelId="{EE9C9A47-79BA-48F9-A184-0B8B2D93C36F}" type="presParOf" srcId="{672D82E4-AE9B-43A7-9D9E-5BA5F5FE7032}" destId="{70BB9692-F65E-45E6-B8A1-C25E48540020}" srcOrd="0" destOrd="0" presId="urn:microsoft.com/office/officeart/2008/layout/LinedList"/>
    <dgm:cxn modelId="{49406137-C22D-4CAB-A8BC-AA26F7FEA85A}" type="presParOf" srcId="{672D82E4-AE9B-43A7-9D9E-5BA5F5FE7032}" destId="{86FB7E37-CCEC-45C4-8096-7FDA058CE37B}" srcOrd="1" destOrd="0" presId="urn:microsoft.com/office/officeart/2008/layout/LinedList"/>
    <dgm:cxn modelId="{86CB7545-33E6-40B6-8018-236F6DA906F0}" type="presParOf" srcId="{672D82E4-AE9B-43A7-9D9E-5BA5F5FE7032}" destId="{B7D35411-5919-4F36-B368-765D7B29747E}" srcOrd="2" destOrd="0" presId="urn:microsoft.com/office/officeart/2008/layout/LinedList"/>
    <dgm:cxn modelId="{61654E7F-5D60-485A-80E2-21F0FB8A7C6B}" type="presParOf" srcId="{ABE26A89-EFC8-4FCC-8BBD-0981EE8A0690}" destId="{B26123A9-052B-413A-9C9B-88F3AA3B2222}" srcOrd="2" destOrd="0" presId="urn:microsoft.com/office/officeart/2008/layout/LinedList"/>
    <dgm:cxn modelId="{C0535670-F607-4A05-9682-09DE9D0364CB}" type="presParOf" srcId="{ABE26A89-EFC8-4FCC-8BBD-0981EE8A0690}" destId="{9056E4FA-87B9-4826-8876-08B1CB90FB8F}" srcOrd="3" destOrd="0" presId="urn:microsoft.com/office/officeart/2008/layout/LinedList"/>
    <dgm:cxn modelId="{A7161532-1225-4BB0-9D48-C7F3066ABBD2}" type="presParOf" srcId="{ABE26A89-EFC8-4FCC-8BBD-0981EE8A0690}" destId="{5DE5BE30-1320-4424-8B86-2F6DB3F4B2FD}" srcOrd="4" destOrd="0" presId="urn:microsoft.com/office/officeart/2008/layout/LinedList"/>
    <dgm:cxn modelId="{5DA9D5A1-5BDA-41F8-BC4B-E54DBC586DB4}" type="presParOf" srcId="{5DE5BE30-1320-4424-8B86-2F6DB3F4B2FD}" destId="{15A8ABE5-EDAF-4FBE-824B-789CFC1CA654}" srcOrd="0" destOrd="0" presId="urn:microsoft.com/office/officeart/2008/layout/LinedList"/>
    <dgm:cxn modelId="{3900CF0B-B7DC-4D2A-B3E3-2771913BF056}" type="presParOf" srcId="{5DE5BE30-1320-4424-8B86-2F6DB3F4B2FD}" destId="{DDEBE2DB-CC38-4201-A268-E0759AE51609}" srcOrd="1" destOrd="0" presId="urn:microsoft.com/office/officeart/2008/layout/LinedList"/>
    <dgm:cxn modelId="{03C92AC5-B2ED-430B-9686-755B37C5EF6F}" type="presParOf" srcId="{5DE5BE30-1320-4424-8B86-2F6DB3F4B2FD}" destId="{7DEACCFC-0377-4B10-8473-AE437EB02C02}" srcOrd="2" destOrd="0" presId="urn:microsoft.com/office/officeart/2008/layout/LinedList"/>
    <dgm:cxn modelId="{8E912E66-294B-43C3-83C8-2E078F7D437E}" type="presParOf" srcId="{ABE26A89-EFC8-4FCC-8BBD-0981EE8A0690}" destId="{FD14E5BD-E6EB-422D-85E1-2F9E6DD6C500}" srcOrd="5" destOrd="0" presId="urn:microsoft.com/office/officeart/2008/layout/LinedList"/>
    <dgm:cxn modelId="{F82DDB66-2D11-40B2-9E69-A72ADC9B5307}" type="presParOf" srcId="{ABE26A89-EFC8-4FCC-8BBD-0981EE8A0690}" destId="{E9A382B8-C08A-4867-AC04-44B4907C5FEE}" srcOrd="6" destOrd="0" presId="urn:microsoft.com/office/officeart/2008/layout/LinedList"/>
    <dgm:cxn modelId="{4C1981F6-23ED-4809-B3E6-F3925DF53CB1}" type="presParOf" srcId="{ABE26A89-EFC8-4FCC-8BBD-0981EE8A0690}" destId="{45FFB4F4-5B2D-4171-B196-0381A5D9EC11}" srcOrd="7" destOrd="0" presId="urn:microsoft.com/office/officeart/2008/layout/LinedList"/>
    <dgm:cxn modelId="{698DB0D2-5851-40F7-96A7-8019607D989D}" type="presParOf" srcId="{45FFB4F4-5B2D-4171-B196-0381A5D9EC11}" destId="{B01D0BE7-6F2F-43ED-9A98-5AB921316FB7}" srcOrd="0" destOrd="0" presId="urn:microsoft.com/office/officeart/2008/layout/LinedList"/>
    <dgm:cxn modelId="{F97FD4FC-3ABB-4530-88F6-C6C12E43B849}" type="presParOf" srcId="{45FFB4F4-5B2D-4171-B196-0381A5D9EC11}" destId="{63837E58-94F1-445F-87ED-5C17F00FE4F7}" srcOrd="1" destOrd="0" presId="urn:microsoft.com/office/officeart/2008/layout/LinedList"/>
    <dgm:cxn modelId="{73320297-57AE-433C-97D5-962C1B33C8AB}" type="presParOf" srcId="{45FFB4F4-5B2D-4171-B196-0381A5D9EC11}" destId="{F4689FF1-24A1-42CD-AD8C-BC10E7F70F57}" srcOrd="2" destOrd="0" presId="urn:microsoft.com/office/officeart/2008/layout/LinedList"/>
    <dgm:cxn modelId="{A836EC0B-54ED-41B1-AB67-D3323151D17B}" type="presParOf" srcId="{ABE26A89-EFC8-4FCC-8BBD-0981EE8A0690}" destId="{BD8F9865-A64E-47EC-B7D6-4B3EA558F298}" srcOrd="8" destOrd="0" presId="urn:microsoft.com/office/officeart/2008/layout/LinedList"/>
    <dgm:cxn modelId="{4D029FBD-56F3-4980-B143-AF906B2E9FA5}" type="presParOf" srcId="{ABE26A89-EFC8-4FCC-8BBD-0981EE8A0690}" destId="{4BEE5762-225C-4D35-9F2A-6B5A6981E0D9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2A2C8F8-2D6D-4E12-8FCF-651AA391016B}" type="doc">
      <dgm:prSet loTypeId="urn:microsoft.com/office/officeart/2005/8/layout/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633F01F-36FA-46B2-AD83-D345F6307BC2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Координация деятельности по реализации региональной составляющей национального проекта «Демография»</a:t>
          </a:r>
          <a:endParaRPr lang="ru-RU" sz="18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16F2C-53A8-42BE-8B2D-FEEF7BA7E04F}" type="parTrans" cxnId="{ED39D982-9DFB-4301-BDE2-2684F20AE21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E9D0E4-9CB4-4407-83F6-6B8367E3334A}" type="sibTrans" cxnId="{ED39D982-9DFB-4301-BDE2-2684F20AE21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AD81A-AA9D-4600-B7F2-FDD75E0FD991}">
      <dgm:prSet phldrT="[Текст]" custT="1"/>
      <dgm:spPr>
        <a:solidFill>
          <a:srgbClr val="92D050"/>
        </a:solidFill>
      </dgm:spPr>
      <dgm:t>
        <a:bodyPr/>
        <a:lstStyle/>
        <a:p>
          <a:pPr algn="just"/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региональной комплексной системы реабилитации</a:t>
          </a:r>
          <a:endParaRPr lang="ru-RU" sz="18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E2E7FD-0B20-45CD-87DE-48C83330D640}" type="sibTrans" cxnId="{FBBB3E7A-DF8E-45DF-8469-98793DC31DA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E7C8E6-D250-441B-B0B4-C5A7AE0FDBDA}" type="parTrans" cxnId="{FBBB3E7A-DF8E-45DF-8469-98793DC31DA1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F2BD26-20E1-4A07-8D84-854046748621}">
      <dgm:prSet phldrT="[Текст]" custT="1"/>
      <dgm:spPr>
        <a:solidFill>
          <a:srgbClr val="0066CC">
            <a:alpha val="65000"/>
          </a:srgbClr>
        </a:solidFill>
      </dgm:spPr>
      <dgm:t>
        <a:bodyPr/>
        <a:lstStyle/>
        <a:p>
          <a:pPr algn="just"/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Развитие </a:t>
          </a:r>
          <a:r>
            <a:rPr lang="ru-RU" sz="1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стационарозамещающих</a:t>
          </a:r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технологий </a:t>
          </a:r>
          <a:r>
            <a:rPr lang="ru-RU" sz="1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соцобслуживания</a:t>
          </a:r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граждан, страдающих психическими расстройствами</a:t>
          </a:r>
          <a:endParaRPr lang="ru-RU" sz="18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D60263-40E7-4A9A-B437-6FFB860F870F}" type="parTrans" cxnId="{4779549D-6572-4821-ACD2-2070DB5E993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98D545-1246-4461-8E1C-48280FE0F736}" type="sibTrans" cxnId="{4779549D-6572-4821-ACD2-2070DB5E993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0371CD-BDFF-4953-9565-0AA3B45FEF67}" type="pres">
      <dgm:prSet presAssocID="{12A2C8F8-2D6D-4E12-8FCF-651AA391016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ECE776-8A33-4D64-9130-F1A40FBB9F10}" type="pres">
      <dgm:prSet presAssocID="{6633F01F-36FA-46B2-AD83-D345F6307BC2}" presName="parentLin" presStyleCnt="0"/>
      <dgm:spPr/>
      <dgm:t>
        <a:bodyPr/>
        <a:lstStyle/>
        <a:p>
          <a:endParaRPr lang="ru-RU"/>
        </a:p>
      </dgm:t>
    </dgm:pt>
    <dgm:pt modelId="{9411625D-EA95-41FD-9848-B1A0C4A9C221}" type="pres">
      <dgm:prSet presAssocID="{6633F01F-36FA-46B2-AD83-D345F6307BC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2D674F4-DB96-49D1-ADDF-EF92DD2745EB}" type="pres">
      <dgm:prSet presAssocID="{6633F01F-36FA-46B2-AD83-D345F6307BC2}" presName="parentText" presStyleLbl="node1" presStyleIdx="0" presStyleCnt="3" custScaleX="133502" custLinFactNeighborX="10017" custLinFactNeighborY="119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E0163-EA0E-4B52-91FD-9F906AEEF576}" type="pres">
      <dgm:prSet presAssocID="{6633F01F-36FA-46B2-AD83-D345F6307BC2}" presName="negativeSpace" presStyleCnt="0"/>
      <dgm:spPr/>
      <dgm:t>
        <a:bodyPr/>
        <a:lstStyle/>
        <a:p>
          <a:endParaRPr lang="ru-RU"/>
        </a:p>
      </dgm:t>
    </dgm:pt>
    <dgm:pt modelId="{B9EFF86C-A2D0-49DE-90DA-0B4AAD7BD624}" type="pres">
      <dgm:prSet presAssocID="{6633F01F-36FA-46B2-AD83-D345F6307BC2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C2C7C-FEF0-4FB5-AF54-6EB94FB314FB}" type="pres">
      <dgm:prSet presAssocID="{7EE9D0E4-9CB4-4407-83F6-6B8367E3334A}" presName="spaceBetweenRectangles" presStyleCnt="0"/>
      <dgm:spPr/>
      <dgm:t>
        <a:bodyPr/>
        <a:lstStyle/>
        <a:p>
          <a:endParaRPr lang="ru-RU"/>
        </a:p>
      </dgm:t>
    </dgm:pt>
    <dgm:pt modelId="{E8201692-29E1-46C4-A54F-3076E497ED44}" type="pres">
      <dgm:prSet presAssocID="{D93AD81A-AA9D-4600-B7F2-FDD75E0FD991}" presName="parentLin" presStyleCnt="0"/>
      <dgm:spPr/>
      <dgm:t>
        <a:bodyPr/>
        <a:lstStyle/>
        <a:p>
          <a:endParaRPr lang="ru-RU"/>
        </a:p>
      </dgm:t>
    </dgm:pt>
    <dgm:pt modelId="{02AF0AC1-8240-4875-B6DD-FCB4A212B808}" type="pres">
      <dgm:prSet presAssocID="{D93AD81A-AA9D-4600-B7F2-FDD75E0FD99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35BF950-1A0F-4D72-BF84-2EB20711AAB1}" type="pres">
      <dgm:prSet presAssocID="{D93AD81A-AA9D-4600-B7F2-FDD75E0FD991}" presName="parentText" presStyleLbl="node1" presStyleIdx="1" presStyleCnt="3" custScaleX="1345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DA2E4-76D9-487A-8D38-9DFB274FDA42}" type="pres">
      <dgm:prSet presAssocID="{D93AD81A-AA9D-4600-B7F2-FDD75E0FD991}" presName="negativeSpace" presStyleCnt="0"/>
      <dgm:spPr/>
      <dgm:t>
        <a:bodyPr/>
        <a:lstStyle/>
        <a:p>
          <a:endParaRPr lang="ru-RU"/>
        </a:p>
      </dgm:t>
    </dgm:pt>
    <dgm:pt modelId="{25882552-D34C-4EF4-85E8-66EB83A46D9B}" type="pres">
      <dgm:prSet presAssocID="{D93AD81A-AA9D-4600-B7F2-FDD75E0FD991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F2EE4-40B0-43B2-8B7C-E1054C01131E}" type="pres">
      <dgm:prSet presAssocID="{06E2E7FD-0B20-45CD-87DE-48C83330D640}" presName="spaceBetweenRectangles" presStyleCnt="0"/>
      <dgm:spPr/>
    </dgm:pt>
    <dgm:pt modelId="{A57A8B07-EB8E-4350-970A-C8A58697456A}" type="pres">
      <dgm:prSet presAssocID="{00F2BD26-20E1-4A07-8D84-854046748621}" presName="parentLin" presStyleCnt="0"/>
      <dgm:spPr/>
    </dgm:pt>
    <dgm:pt modelId="{41F74083-CD0D-4E1D-97CE-9A2EDFDB63F7}" type="pres">
      <dgm:prSet presAssocID="{00F2BD26-20E1-4A07-8D84-85404674862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937DAEC-4DB8-4BC0-9B3E-21E11D4EC8AF}" type="pres">
      <dgm:prSet presAssocID="{00F2BD26-20E1-4A07-8D84-854046748621}" presName="parentText" presStyleLbl="node1" presStyleIdx="2" presStyleCnt="3" custScaleX="1341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DD055-349E-4F68-9C4D-D41E726E2831}" type="pres">
      <dgm:prSet presAssocID="{00F2BD26-20E1-4A07-8D84-854046748621}" presName="negativeSpace" presStyleCnt="0"/>
      <dgm:spPr/>
    </dgm:pt>
    <dgm:pt modelId="{61B0896A-C8C8-4744-A5A8-25B00367053C}" type="pres">
      <dgm:prSet presAssocID="{00F2BD26-20E1-4A07-8D84-85404674862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D39D982-9DFB-4301-BDE2-2684F20AE21C}" srcId="{12A2C8F8-2D6D-4E12-8FCF-651AA391016B}" destId="{6633F01F-36FA-46B2-AD83-D345F6307BC2}" srcOrd="0" destOrd="0" parTransId="{A0716F2C-53A8-42BE-8B2D-FEEF7BA7E04F}" sibTransId="{7EE9D0E4-9CB4-4407-83F6-6B8367E3334A}"/>
    <dgm:cxn modelId="{08676BDC-08E7-450B-BBD0-318D9B9629AA}" type="presOf" srcId="{6633F01F-36FA-46B2-AD83-D345F6307BC2}" destId="{42D674F4-DB96-49D1-ADDF-EF92DD2745EB}" srcOrd="1" destOrd="0" presId="urn:microsoft.com/office/officeart/2005/8/layout/list1"/>
    <dgm:cxn modelId="{987E302D-A135-4EA9-AC47-DE00A4C6C505}" type="presOf" srcId="{6633F01F-36FA-46B2-AD83-D345F6307BC2}" destId="{9411625D-EA95-41FD-9848-B1A0C4A9C221}" srcOrd="0" destOrd="0" presId="urn:microsoft.com/office/officeart/2005/8/layout/list1"/>
    <dgm:cxn modelId="{DBD854AD-405C-4121-B80D-89AB5B70C994}" type="presOf" srcId="{12A2C8F8-2D6D-4E12-8FCF-651AA391016B}" destId="{9E0371CD-BDFF-4953-9565-0AA3B45FEF67}" srcOrd="0" destOrd="0" presId="urn:microsoft.com/office/officeart/2005/8/layout/list1"/>
    <dgm:cxn modelId="{05974CAA-3B4C-4F7B-897F-E05A51F693BB}" type="presOf" srcId="{00F2BD26-20E1-4A07-8D84-854046748621}" destId="{41F74083-CD0D-4E1D-97CE-9A2EDFDB63F7}" srcOrd="0" destOrd="0" presId="urn:microsoft.com/office/officeart/2005/8/layout/list1"/>
    <dgm:cxn modelId="{FF043D17-973F-4250-B817-F8B3DFED9E4E}" type="presOf" srcId="{D93AD81A-AA9D-4600-B7F2-FDD75E0FD991}" destId="{02AF0AC1-8240-4875-B6DD-FCB4A212B808}" srcOrd="0" destOrd="0" presId="urn:microsoft.com/office/officeart/2005/8/layout/list1"/>
    <dgm:cxn modelId="{23049197-4185-4232-932E-9D10E55D143C}" type="presOf" srcId="{D93AD81A-AA9D-4600-B7F2-FDD75E0FD991}" destId="{935BF950-1A0F-4D72-BF84-2EB20711AAB1}" srcOrd="1" destOrd="0" presId="urn:microsoft.com/office/officeart/2005/8/layout/list1"/>
    <dgm:cxn modelId="{9E8D10C8-E16D-4E43-A81D-F81EBF93ED44}" type="presOf" srcId="{00F2BD26-20E1-4A07-8D84-854046748621}" destId="{A937DAEC-4DB8-4BC0-9B3E-21E11D4EC8AF}" srcOrd="1" destOrd="0" presId="urn:microsoft.com/office/officeart/2005/8/layout/list1"/>
    <dgm:cxn modelId="{FBBB3E7A-DF8E-45DF-8469-98793DC31DA1}" srcId="{12A2C8F8-2D6D-4E12-8FCF-651AA391016B}" destId="{D93AD81A-AA9D-4600-B7F2-FDD75E0FD991}" srcOrd="1" destOrd="0" parTransId="{BAE7C8E6-D250-441B-B0B4-C5A7AE0FDBDA}" sibTransId="{06E2E7FD-0B20-45CD-87DE-48C83330D640}"/>
    <dgm:cxn modelId="{4779549D-6572-4821-ACD2-2070DB5E993C}" srcId="{12A2C8F8-2D6D-4E12-8FCF-651AA391016B}" destId="{00F2BD26-20E1-4A07-8D84-854046748621}" srcOrd="2" destOrd="0" parTransId="{DED60263-40E7-4A9A-B437-6FFB860F870F}" sibTransId="{4B98D545-1246-4461-8E1C-48280FE0F736}"/>
    <dgm:cxn modelId="{6B136F47-EE6C-4357-A1FB-BFA1375E6869}" type="presParOf" srcId="{9E0371CD-BDFF-4953-9565-0AA3B45FEF67}" destId="{08ECE776-8A33-4D64-9130-F1A40FBB9F10}" srcOrd="0" destOrd="0" presId="urn:microsoft.com/office/officeart/2005/8/layout/list1"/>
    <dgm:cxn modelId="{E9DB64A9-EA54-46C0-A68D-644D52D84428}" type="presParOf" srcId="{08ECE776-8A33-4D64-9130-F1A40FBB9F10}" destId="{9411625D-EA95-41FD-9848-B1A0C4A9C221}" srcOrd="0" destOrd="0" presId="urn:microsoft.com/office/officeart/2005/8/layout/list1"/>
    <dgm:cxn modelId="{886EDCCC-E601-42A5-A06E-716D6C63EC69}" type="presParOf" srcId="{08ECE776-8A33-4D64-9130-F1A40FBB9F10}" destId="{42D674F4-DB96-49D1-ADDF-EF92DD2745EB}" srcOrd="1" destOrd="0" presId="urn:microsoft.com/office/officeart/2005/8/layout/list1"/>
    <dgm:cxn modelId="{C932F5A3-D1C2-437C-93D7-1F7FA2840215}" type="presParOf" srcId="{9E0371CD-BDFF-4953-9565-0AA3B45FEF67}" destId="{6D4E0163-EA0E-4B52-91FD-9F906AEEF576}" srcOrd="1" destOrd="0" presId="urn:microsoft.com/office/officeart/2005/8/layout/list1"/>
    <dgm:cxn modelId="{156E82C5-15D4-46E0-9B90-1B8579D8B9C8}" type="presParOf" srcId="{9E0371CD-BDFF-4953-9565-0AA3B45FEF67}" destId="{B9EFF86C-A2D0-49DE-90DA-0B4AAD7BD624}" srcOrd="2" destOrd="0" presId="urn:microsoft.com/office/officeart/2005/8/layout/list1"/>
    <dgm:cxn modelId="{7F81B188-3F67-453E-9D6F-9E6869C8604E}" type="presParOf" srcId="{9E0371CD-BDFF-4953-9565-0AA3B45FEF67}" destId="{E89C2C7C-FEF0-4FB5-AF54-6EB94FB314FB}" srcOrd="3" destOrd="0" presId="urn:microsoft.com/office/officeart/2005/8/layout/list1"/>
    <dgm:cxn modelId="{9CE8B797-93D5-48D4-A5F7-F71D55B6B817}" type="presParOf" srcId="{9E0371CD-BDFF-4953-9565-0AA3B45FEF67}" destId="{E8201692-29E1-46C4-A54F-3076E497ED44}" srcOrd="4" destOrd="0" presId="urn:microsoft.com/office/officeart/2005/8/layout/list1"/>
    <dgm:cxn modelId="{AEFBF0ED-1F28-44ED-95ED-1CA8CADEE988}" type="presParOf" srcId="{E8201692-29E1-46C4-A54F-3076E497ED44}" destId="{02AF0AC1-8240-4875-B6DD-FCB4A212B808}" srcOrd="0" destOrd="0" presId="urn:microsoft.com/office/officeart/2005/8/layout/list1"/>
    <dgm:cxn modelId="{E0FCC0BC-D60D-42AA-A2E0-7DCD96855F8E}" type="presParOf" srcId="{E8201692-29E1-46C4-A54F-3076E497ED44}" destId="{935BF950-1A0F-4D72-BF84-2EB20711AAB1}" srcOrd="1" destOrd="0" presId="urn:microsoft.com/office/officeart/2005/8/layout/list1"/>
    <dgm:cxn modelId="{0B1BADD5-2427-4269-9A20-8FBDA5C78A2A}" type="presParOf" srcId="{9E0371CD-BDFF-4953-9565-0AA3B45FEF67}" destId="{268DA2E4-76D9-487A-8D38-9DFB274FDA42}" srcOrd="5" destOrd="0" presId="urn:microsoft.com/office/officeart/2005/8/layout/list1"/>
    <dgm:cxn modelId="{1816387B-C66C-4413-8A81-215BAF3A6246}" type="presParOf" srcId="{9E0371CD-BDFF-4953-9565-0AA3B45FEF67}" destId="{25882552-D34C-4EF4-85E8-66EB83A46D9B}" srcOrd="6" destOrd="0" presId="urn:microsoft.com/office/officeart/2005/8/layout/list1"/>
    <dgm:cxn modelId="{0D132F44-B5A4-440E-9FB6-924DFEF645C6}" type="presParOf" srcId="{9E0371CD-BDFF-4953-9565-0AA3B45FEF67}" destId="{AA6F2EE4-40B0-43B2-8B7C-E1054C01131E}" srcOrd="7" destOrd="0" presId="urn:microsoft.com/office/officeart/2005/8/layout/list1"/>
    <dgm:cxn modelId="{83CD62F6-681C-47AD-8786-6E67DD1127FF}" type="presParOf" srcId="{9E0371CD-BDFF-4953-9565-0AA3B45FEF67}" destId="{A57A8B07-EB8E-4350-970A-C8A58697456A}" srcOrd="8" destOrd="0" presId="urn:microsoft.com/office/officeart/2005/8/layout/list1"/>
    <dgm:cxn modelId="{133EA269-AF5A-4F30-9D6B-0D827DE1B3E6}" type="presParOf" srcId="{A57A8B07-EB8E-4350-970A-C8A58697456A}" destId="{41F74083-CD0D-4E1D-97CE-9A2EDFDB63F7}" srcOrd="0" destOrd="0" presId="urn:microsoft.com/office/officeart/2005/8/layout/list1"/>
    <dgm:cxn modelId="{58335357-8E8D-46EB-A90F-8B874663D8CD}" type="presParOf" srcId="{A57A8B07-EB8E-4350-970A-C8A58697456A}" destId="{A937DAEC-4DB8-4BC0-9B3E-21E11D4EC8AF}" srcOrd="1" destOrd="0" presId="urn:microsoft.com/office/officeart/2005/8/layout/list1"/>
    <dgm:cxn modelId="{A7D674C2-7447-433F-8441-F3FCFBEB79B0}" type="presParOf" srcId="{9E0371CD-BDFF-4953-9565-0AA3B45FEF67}" destId="{480DD055-349E-4F68-9C4D-D41E726E2831}" srcOrd="9" destOrd="0" presId="urn:microsoft.com/office/officeart/2005/8/layout/list1"/>
    <dgm:cxn modelId="{A5CD4D1E-DA9A-4F09-AC76-6C3EA13C7F1C}" type="presParOf" srcId="{9E0371CD-BDFF-4953-9565-0AA3B45FEF67}" destId="{61B0896A-C8C8-4744-A5A8-25B00367053C}" srcOrd="10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C20F44-DCB8-4D37-92E9-1C1CE7B918C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0F1BB5B-23C1-494F-BBB8-E2D488021056}">
      <dgm:prSet phldrT="[Текст]" custT="1"/>
      <dgm:spPr/>
      <dgm:t>
        <a:bodyPr anchor="ctr"/>
        <a:lstStyle/>
        <a:p>
          <a:pPr algn="just"/>
          <a:r>
            <a:rPr lang="ru-RU" sz="1800" b="1" i="0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Увеличение размеров единовременного пособия при рождении ребенка </a:t>
          </a:r>
          <a:endParaRPr lang="ru-RU" sz="1800" b="1" i="0" u="none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D49BD7-F47B-415C-825E-EF1E7829CF0F}" type="parTrans" cxnId="{5E83E239-ACBF-4779-B106-391197808F0F}">
      <dgm:prSet/>
      <dgm:spPr/>
      <dgm:t>
        <a:bodyPr/>
        <a:lstStyle/>
        <a:p>
          <a:pPr algn="just"/>
          <a:endParaRPr lang="ru-RU" sz="1800" b="1" i="0" u="none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BBE13A-0AE3-46A7-B1F3-3AF334A40B8F}" type="sibTrans" cxnId="{5E83E239-ACBF-4779-B106-391197808F0F}">
      <dgm:prSet/>
      <dgm:spPr/>
      <dgm:t>
        <a:bodyPr/>
        <a:lstStyle/>
        <a:p>
          <a:pPr algn="just"/>
          <a:endParaRPr lang="ru-RU" sz="1800" b="1" i="0" u="none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5B05C-855E-4C6E-BC05-C5E1621F2717}">
      <dgm:prSet custT="1"/>
      <dgm:spPr/>
      <dgm:t>
        <a:bodyPr anchor="ctr"/>
        <a:lstStyle/>
        <a:p>
          <a:pPr algn="just"/>
          <a:r>
            <a:rPr lang="ru-RU" sz="1800" b="1" i="0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Предоставление повышенного единовременного пособия при рождении детей для женщин до 29 лет</a:t>
          </a:r>
          <a:endParaRPr lang="ru-RU" sz="1800" b="1" i="0" u="none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639C70-3F84-4F14-BE9C-BCA727E5CA8E}" type="parTrans" cxnId="{4DA5EA54-0E8D-4BDC-9927-051B7EDCC940}">
      <dgm:prSet/>
      <dgm:spPr/>
      <dgm:t>
        <a:bodyPr/>
        <a:lstStyle/>
        <a:p>
          <a:pPr algn="just"/>
          <a:endParaRPr lang="ru-RU" sz="1800" b="1" i="0" u="none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2EE08B-09CF-4AC5-8563-786B025F589A}" type="sibTrans" cxnId="{4DA5EA54-0E8D-4BDC-9927-051B7EDCC940}">
      <dgm:prSet/>
      <dgm:spPr/>
      <dgm:t>
        <a:bodyPr/>
        <a:lstStyle/>
        <a:p>
          <a:pPr algn="just"/>
          <a:endParaRPr lang="ru-RU" sz="1800" b="1" i="0" u="none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27BDFC-D633-4F01-BFA0-77A396324F42}">
      <dgm:prSet custT="1"/>
      <dgm:spPr/>
      <dgm:t>
        <a:bodyPr anchor="ctr"/>
        <a:lstStyle/>
        <a:p>
          <a:pPr algn="just"/>
          <a:r>
            <a:rPr lang="ru-RU" sz="1800" b="1" i="0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Предоставление ежемесячного пособия беременным женщинам, оказавшимся в трудной жизненной ситуации</a:t>
          </a:r>
          <a:endParaRPr lang="ru-RU" sz="1800" b="1" i="0" u="none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F735E9-86FF-4230-9F7E-C5B9C15956E3}" type="parTrans" cxnId="{8AFCEC6C-30C0-4578-99BD-2211C79B7A36}">
      <dgm:prSet/>
      <dgm:spPr/>
      <dgm:t>
        <a:bodyPr/>
        <a:lstStyle/>
        <a:p>
          <a:pPr algn="just"/>
          <a:endParaRPr lang="ru-RU" sz="1800" b="1" i="0" u="none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0EE1CF-1662-462A-ABEE-A2E72309A8DE}" type="sibTrans" cxnId="{8AFCEC6C-30C0-4578-99BD-2211C79B7A36}">
      <dgm:prSet/>
      <dgm:spPr/>
      <dgm:t>
        <a:bodyPr/>
        <a:lstStyle/>
        <a:p>
          <a:pPr algn="just"/>
          <a:endParaRPr lang="ru-RU" sz="1800" b="1" i="0" u="none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6DE4EC-451B-4ACC-87FE-A9CE1505C54A}">
      <dgm:prSet custT="1"/>
      <dgm:spPr>
        <a:noFill/>
      </dgm:spPr>
      <dgm:t>
        <a:bodyPr anchor="ctr"/>
        <a:lstStyle/>
        <a:p>
          <a:pPr algn="just"/>
          <a:r>
            <a:rPr lang="ru-RU" sz="1800" b="1" i="0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Открытие кабинетов медико-социальной помощи в женских консультациях</a:t>
          </a:r>
          <a:endParaRPr lang="ru-RU" sz="1800" b="1" i="0" u="none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79B80C-A1FA-46B5-92BE-C1AD83F79724}" type="parTrans" cxnId="{7B67CD5A-1E44-4497-8B46-5008854B7C03}">
      <dgm:prSet/>
      <dgm:spPr/>
      <dgm:t>
        <a:bodyPr/>
        <a:lstStyle/>
        <a:p>
          <a:endParaRPr lang="ru-RU" sz="1800"/>
        </a:p>
      </dgm:t>
    </dgm:pt>
    <dgm:pt modelId="{256183C5-1FEC-4801-A1A8-4F1E36F04AD6}" type="sibTrans" cxnId="{7B67CD5A-1E44-4497-8B46-5008854B7C03}">
      <dgm:prSet/>
      <dgm:spPr/>
      <dgm:t>
        <a:bodyPr/>
        <a:lstStyle/>
        <a:p>
          <a:endParaRPr lang="ru-RU" sz="1800"/>
        </a:p>
      </dgm:t>
    </dgm:pt>
    <dgm:pt modelId="{CCD00EBB-DD95-4804-91A8-8595818368A3}">
      <dgm:prSet custT="1"/>
      <dgm:spPr>
        <a:noFill/>
      </dgm:spPr>
      <dgm:t>
        <a:bodyPr anchor="ctr"/>
        <a:lstStyle/>
        <a:p>
          <a:pPr algn="just"/>
          <a:r>
            <a:rPr lang="ru-RU" sz="1800" b="1" i="0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Создание групп по присмотру и уходу за детьми </a:t>
          </a:r>
          <a:r>
            <a:rPr lang="ru-RU" sz="1800" b="1" i="0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ru-RU" sz="1800" b="1" i="0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образовательных организациях профессионального образования </a:t>
          </a:r>
          <a:r>
            <a:rPr lang="ru-RU" sz="1800" b="1" i="0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Ленинградской области</a:t>
          </a:r>
          <a:endParaRPr lang="ru-RU" sz="1800" b="1" i="0" u="none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991E89-7A1F-4E20-9868-3DBDBA890796}" type="parTrans" cxnId="{71C57A8A-0C50-4531-A367-8D6081015F4A}">
      <dgm:prSet/>
      <dgm:spPr/>
      <dgm:t>
        <a:bodyPr/>
        <a:lstStyle/>
        <a:p>
          <a:endParaRPr lang="ru-RU" sz="1800"/>
        </a:p>
      </dgm:t>
    </dgm:pt>
    <dgm:pt modelId="{B5DC329B-17EB-43BC-8D40-766A22E0732C}" type="sibTrans" cxnId="{71C57A8A-0C50-4531-A367-8D6081015F4A}">
      <dgm:prSet/>
      <dgm:spPr/>
      <dgm:t>
        <a:bodyPr/>
        <a:lstStyle/>
        <a:p>
          <a:endParaRPr lang="ru-RU" sz="1800"/>
        </a:p>
      </dgm:t>
    </dgm:pt>
    <dgm:pt modelId="{8B64379A-21F7-456B-83F4-80A0E64A6324}">
      <dgm:prSet phldrT="[Текст]" custT="1"/>
      <dgm:spPr>
        <a:solidFill>
          <a:schemeClr val="accent2"/>
        </a:solidFill>
      </dgm:spPr>
      <dgm:t>
        <a:bodyPr/>
        <a:lstStyle/>
        <a:p>
          <a:pPr algn="just"/>
          <a:endParaRPr lang="ru-RU" sz="1800" b="1" i="0" u="none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A93553-D112-4FBA-BE6C-0DD8A04DF88F}" type="parTrans" cxnId="{260BA0AF-FFF8-4CD5-B7FC-460C75ED1F44}">
      <dgm:prSet/>
      <dgm:spPr/>
      <dgm:t>
        <a:bodyPr/>
        <a:lstStyle/>
        <a:p>
          <a:endParaRPr lang="ru-RU"/>
        </a:p>
      </dgm:t>
    </dgm:pt>
    <dgm:pt modelId="{EA5EC917-642C-49D9-B277-C5E59A8C1487}" type="sibTrans" cxnId="{260BA0AF-FFF8-4CD5-B7FC-460C75ED1F44}">
      <dgm:prSet/>
      <dgm:spPr/>
      <dgm:t>
        <a:bodyPr/>
        <a:lstStyle/>
        <a:p>
          <a:endParaRPr lang="ru-RU"/>
        </a:p>
      </dgm:t>
    </dgm:pt>
    <dgm:pt modelId="{3ECA68BA-92B8-491B-A8C2-5902FE9126D5}" type="pres">
      <dgm:prSet presAssocID="{F0C20F44-DCB8-4D37-92E9-1C1CE7B918C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5937D21-6A71-4A3F-B584-7A74C342CF6F}" type="pres">
      <dgm:prSet presAssocID="{8B64379A-21F7-456B-83F4-80A0E64A6324}" presName="thickLine" presStyleLbl="alignNode1" presStyleIdx="0" presStyleCnt="1"/>
      <dgm:spPr/>
    </dgm:pt>
    <dgm:pt modelId="{16861688-2AF1-40FB-ADF4-D08FB97B6728}" type="pres">
      <dgm:prSet presAssocID="{8B64379A-21F7-456B-83F4-80A0E64A6324}" presName="horz1" presStyleCnt="0"/>
      <dgm:spPr/>
    </dgm:pt>
    <dgm:pt modelId="{D3937D2E-4BCC-4D8E-97A4-BBBAE9C3AE1D}" type="pres">
      <dgm:prSet presAssocID="{8B64379A-21F7-456B-83F4-80A0E64A6324}" presName="tx1" presStyleLbl="revTx" presStyleIdx="0" presStyleCnt="6" custScaleX="18008"/>
      <dgm:spPr/>
      <dgm:t>
        <a:bodyPr/>
        <a:lstStyle/>
        <a:p>
          <a:endParaRPr lang="ru-RU"/>
        </a:p>
      </dgm:t>
    </dgm:pt>
    <dgm:pt modelId="{00A16F0C-9AF8-4D48-924D-E9D9BA1DF1F8}" type="pres">
      <dgm:prSet presAssocID="{8B64379A-21F7-456B-83F4-80A0E64A6324}" presName="vert1" presStyleCnt="0"/>
      <dgm:spPr/>
    </dgm:pt>
    <dgm:pt modelId="{E640BFD4-0F5C-4C44-9974-327554C3999C}" type="pres">
      <dgm:prSet presAssocID="{C0F1BB5B-23C1-494F-BBB8-E2D488021056}" presName="vertSpace2a" presStyleCnt="0"/>
      <dgm:spPr/>
    </dgm:pt>
    <dgm:pt modelId="{8128A7F3-D4A3-4A14-A3CB-A1DCEAEA1B24}" type="pres">
      <dgm:prSet presAssocID="{C0F1BB5B-23C1-494F-BBB8-E2D488021056}" presName="horz2" presStyleCnt="0"/>
      <dgm:spPr/>
    </dgm:pt>
    <dgm:pt modelId="{F923834E-307E-4FCC-BCCF-1D0F0E92A220}" type="pres">
      <dgm:prSet presAssocID="{C0F1BB5B-23C1-494F-BBB8-E2D488021056}" presName="horzSpace2" presStyleCnt="0"/>
      <dgm:spPr/>
    </dgm:pt>
    <dgm:pt modelId="{C6EA7A36-53DB-4CA6-A88C-CFF69B0D212F}" type="pres">
      <dgm:prSet presAssocID="{C0F1BB5B-23C1-494F-BBB8-E2D488021056}" presName="tx2" presStyleLbl="revTx" presStyleIdx="1" presStyleCnt="6" custScaleX="120217"/>
      <dgm:spPr/>
      <dgm:t>
        <a:bodyPr/>
        <a:lstStyle/>
        <a:p>
          <a:endParaRPr lang="ru-RU"/>
        </a:p>
      </dgm:t>
    </dgm:pt>
    <dgm:pt modelId="{F478BB6E-8ED9-416B-9DC4-43551B6BAE29}" type="pres">
      <dgm:prSet presAssocID="{C0F1BB5B-23C1-494F-BBB8-E2D488021056}" presName="vert2" presStyleCnt="0"/>
      <dgm:spPr/>
    </dgm:pt>
    <dgm:pt modelId="{7ED2AD9E-A127-4A00-8BDB-E02AFDE0BEA0}" type="pres">
      <dgm:prSet presAssocID="{C0F1BB5B-23C1-494F-BBB8-E2D488021056}" presName="thinLine2b" presStyleLbl="callout" presStyleIdx="0" presStyleCnt="5"/>
      <dgm:spPr>
        <a:ln w="19050">
          <a:solidFill>
            <a:srgbClr val="FB9037"/>
          </a:solidFill>
        </a:ln>
      </dgm:spPr>
      <dgm:t>
        <a:bodyPr/>
        <a:lstStyle/>
        <a:p>
          <a:endParaRPr lang="ru-RU"/>
        </a:p>
      </dgm:t>
    </dgm:pt>
    <dgm:pt modelId="{747B93C9-45C9-4C3A-AB75-28490C697F1F}" type="pres">
      <dgm:prSet presAssocID="{C0F1BB5B-23C1-494F-BBB8-E2D488021056}" presName="vertSpace2b" presStyleCnt="0"/>
      <dgm:spPr/>
    </dgm:pt>
    <dgm:pt modelId="{82E662DF-32C2-4EA7-8061-BDE3540B2429}" type="pres">
      <dgm:prSet presAssocID="{C265B05C-855E-4C6E-BC05-C5E1621F2717}" presName="horz2" presStyleCnt="0"/>
      <dgm:spPr/>
    </dgm:pt>
    <dgm:pt modelId="{56007913-37BE-457E-A2C0-C02A862087FF}" type="pres">
      <dgm:prSet presAssocID="{C265B05C-855E-4C6E-BC05-C5E1621F2717}" presName="horzSpace2" presStyleCnt="0"/>
      <dgm:spPr/>
    </dgm:pt>
    <dgm:pt modelId="{D9CEF050-01BE-451F-8216-B1A2C27D9369}" type="pres">
      <dgm:prSet presAssocID="{C265B05C-855E-4C6E-BC05-C5E1621F2717}" presName="tx2" presStyleLbl="revTx" presStyleIdx="2" presStyleCnt="6" custScaleX="120217"/>
      <dgm:spPr/>
      <dgm:t>
        <a:bodyPr/>
        <a:lstStyle/>
        <a:p>
          <a:endParaRPr lang="ru-RU"/>
        </a:p>
      </dgm:t>
    </dgm:pt>
    <dgm:pt modelId="{8D041266-5F21-43E1-8E5B-F4F55FE280DD}" type="pres">
      <dgm:prSet presAssocID="{C265B05C-855E-4C6E-BC05-C5E1621F2717}" presName="vert2" presStyleCnt="0"/>
      <dgm:spPr/>
    </dgm:pt>
    <dgm:pt modelId="{D61CE709-A4B1-4499-B0FE-8788091809C9}" type="pres">
      <dgm:prSet presAssocID="{C265B05C-855E-4C6E-BC05-C5E1621F2717}" presName="thinLine2b" presStyleLbl="callout" presStyleIdx="1" presStyleCnt="5"/>
      <dgm:spPr>
        <a:ln w="19050">
          <a:solidFill>
            <a:srgbClr val="FB9037"/>
          </a:solidFill>
        </a:ln>
      </dgm:spPr>
      <dgm:t>
        <a:bodyPr/>
        <a:lstStyle/>
        <a:p>
          <a:endParaRPr lang="ru-RU"/>
        </a:p>
      </dgm:t>
    </dgm:pt>
    <dgm:pt modelId="{FE0BB112-D8CB-42A6-9546-CBE024507491}" type="pres">
      <dgm:prSet presAssocID="{C265B05C-855E-4C6E-BC05-C5E1621F2717}" presName="vertSpace2b" presStyleCnt="0"/>
      <dgm:spPr/>
    </dgm:pt>
    <dgm:pt modelId="{B4B6F380-A2C6-4427-80F9-C8EC57407C1D}" type="pres">
      <dgm:prSet presAssocID="{FE27BDFC-D633-4F01-BFA0-77A396324F42}" presName="horz2" presStyleCnt="0"/>
      <dgm:spPr/>
    </dgm:pt>
    <dgm:pt modelId="{3BA3AE9B-1EDF-4B64-B203-E90958AA0B70}" type="pres">
      <dgm:prSet presAssocID="{FE27BDFC-D633-4F01-BFA0-77A396324F42}" presName="horzSpace2" presStyleCnt="0"/>
      <dgm:spPr/>
    </dgm:pt>
    <dgm:pt modelId="{E7AC7120-4F2F-4AB7-A4F5-286598B94F18}" type="pres">
      <dgm:prSet presAssocID="{FE27BDFC-D633-4F01-BFA0-77A396324F42}" presName="tx2" presStyleLbl="revTx" presStyleIdx="3" presStyleCnt="6" custScaleX="120217"/>
      <dgm:spPr/>
      <dgm:t>
        <a:bodyPr/>
        <a:lstStyle/>
        <a:p>
          <a:endParaRPr lang="ru-RU"/>
        </a:p>
      </dgm:t>
    </dgm:pt>
    <dgm:pt modelId="{76904038-B42F-446F-B036-24FB77BF0205}" type="pres">
      <dgm:prSet presAssocID="{FE27BDFC-D633-4F01-BFA0-77A396324F42}" presName="vert2" presStyleCnt="0"/>
      <dgm:spPr/>
    </dgm:pt>
    <dgm:pt modelId="{28333BB7-D62F-4988-9764-480B8BBD3FA9}" type="pres">
      <dgm:prSet presAssocID="{FE27BDFC-D633-4F01-BFA0-77A396324F42}" presName="thinLine2b" presStyleLbl="callout" presStyleIdx="2" presStyleCnt="5"/>
      <dgm:spPr>
        <a:ln w="19050">
          <a:solidFill>
            <a:srgbClr val="FB9037"/>
          </a:solidFill>
        </a:ln>
      </dgm:spPr>
      <dgm:t>
        <a:bodyPr/>
        <a:lstStyle/>
        <a:p>
          <a:endParaRPr lang="ru-RU"/>
        </a:p>
      </dgm:t>
    </dgm:pt>
    <dgm:pt modelId="{89DF1DAF-3FA5-47CE-9D29-B9F2B034D493}" type="pres">
      <dgm:prSet presAssocID="{FE27BDFC-D633-4F01-BFA0-77A396324F42}" presName="vertSpace2b" presStyleCnt="0"/>
      <dgm:spPr/>
    </dgm:pt>
    <dgm:pt modelId="{F8928205-CB59-4060-9907-E65E7CA8194E}" type="pres">
      <dgm:prSet presAssocID="{C56DE4EC-451B-4ACC-87FE-A9CE1505C54A}" presName="horz2" presStyleCnt="0"/>
      <dgm:spPr/>
    </dgm:pt>
    <dgm:pt modelId="{BFE280AC-48CB-42C2-9918-2C55DC0A9FEF}" type="pres">
      <dgm:prSet presAssocID="{C56DE4EC-451B-4ACC-87FE-A9CE1505C54A}" presName="horzSpace2" presStyleCnt="0"/>
      <dgm:spPr/>
    </dgm:pt>
    <dgm:pt modelId="{204C938B-0232-4D53-A9E9-5CAAF41F7421}" type="pres">
      <dgm:prSet presAssocID="{C56DE4EC-451B-4ACC-87FE-A9CE1505C54A}" presName="tx2" presStyleLbl="revTx" presStyleIdx="4" presStyleCnt="6" custScaleX="120217"/>
      <dgm:spPr/>
      <dgm:t>
        <a:bodyPr/>
        <a:lstStyle/>
        <a:p>
          <a:endParaRPr lang="ru-RU"/>
        </a:p>
      </dgm:t>
    </dgm:pt>
    <dgm:pt modelId="{4057D38F-EF26-451B-9C30-D053C2249E54}" type="pres">
      <dgm:prSet presAssocID="{C56DE4EC-451B-4ACC-87FE-A9CE1505C54A}" presName="vert2" presStyleCnt="0"/>
      <dgm:spPr/>
    </dgm:pt>
    <dgm:pt modelId="{21AAA932-C1B7-467D-95C9-1A02E8C94389}" type="pres">
      <dgm:prSet presAssocID="{C56DE4EC-451B-4ACC-87FE-A9CE1505C54A}" presName="thinLine2b" presStyleLbl="callout" presStyleIdx="3" presStyleCnt="5"/>
      <dgm:spPr>
        <a:ln w="19050">
          <a:solidFill>
            <a:srgbClr val="FB9037"/>
          </a:solidFill>
        </a:ln>
      </dgm:spPr>
      <dgm:t>
        <a:bodyPr/>
        <a:lstStyle/>
        <a:p>
          <a:endParaRPr lang="ru-RU"/>
        </a:p>
      </dgm:t>
    </dgm:pt>
    <dgm:pt modelId="{65B521B3-0187-4397-9306-EB3F0EAD6A62}" type="pres">
      <dgm:prSet presAssocID="{C56DE4EC-451B-4ACC-87FE-A9CE1505C54A}" presName="vertSpace2b" presStyleCnt="0"/>
      <dgm:spPr/>
    </dgm:pt>
    <dgm:pt modelId="{36FCA905-5A7D-472C-9916-73D9CACF7BB7}" type="pres">
      <dgm:prSet presAssocID="{CCD00EBB-DD95-4804-91A8-8595818368A3}" presName="horz2" presStyleCnt="0"/>
      <dgm:spPr/>
    </dgm:pt>
    <dgm:pt modelId="{B38E7695-2AFD-4B19-BD10-FA1D95BF4BC8}" type="pres">
      <dgm:prSet presAssocID="{CCD00EBB-DD95-4804-91A8-8595818368A3}" presName="horzSpace2" presStyleCnt="0"/>
      <dgm:spPr/>
    </dgm:pt>
    <dgm:pt modelId="{48C1BA92-3555-4028-9E4F-A4C0EA2D5810}" type="pres">
      <dgm:prSet presAssocID="{CCD00EBB-DD95-4804-91A8-8595818368A3}" presName="tx2" presStyleLbl="revTx" presStyleIdx="5" presStyleCnt="6" custScaleX="120217"/>
      <dgm:spPr/>
      <dgm:t>
        <a:bodyPr/>
        <a:lstStyle/>
        <a:p>
          <a:endParaRPr lang="ru-RU"/>
        </a:p>
      </dgm:t>
    </dgm:pt>
    <dgm:pt modelId="{EBDFEBC0-2FFD-4185-B333-CEE6023BCE5F}" type="pres">
      <dgm:prSet presAssocID="{CCD00EBB-DD95-4804-91A8-8595818368A3}" presName="vert2" presStyleCnt="0"/>
      <dgm:spPr/>
    </dgm:pt>
    <dgm:pt modelId="{02088CEB-3C08-4140-80D1-BCE70DA6CEF3}" type="pres">
      <dgm:prSet presAssocID="{CCD00EBB-DD95-4804-91A8-8595818368A3}" presName="thinLine2b" presStyleLbl="callout" presStyleIdx="4" presStyleCnt="5"/>
      <dgm:spPr>
        <a:ln w="19050"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ECF53A80-ECE4-4D58-B48D-16FCE87E0039}" type="pres">
      <dgm:prSet presAssocID="{CCD00EBB-DD95-4804-91A8-8595818368A3}" presName="vertSpace2b" presStyleCnt="0"/>
      <dgm:spPr/>
    </dgm:pt>
  </dgm:ptLst>
  <dgm:cxnLst>
    <dgm:cxn modelId="{5E83E239-ACBF-4779-B106-391197808F0F}" srcId="{8B64379A-21F7-456B-83F4-80A0E64A6324}" destId="{C0F1BB5B-23C1-494F-BBB8-E2D488021056}" srcOrd="0" destOrd="0" parTransId="{3FD49BD7-F47B-415C-825E-EF1E7829CF0F}" sibTransId="{3EBBE13A-0AE3-46A7-B1F3-3AF334A40B8F}"/>
    <dgm:cxn modelId="{AF001A61-E4C8-4AA2-9906-82D05C7846F0}" type="presOf" srcId="{C0F1BB5B-23C1-494F-BBB8-E2D488021056}" destId="{C6EA7A36-53DB-4CA6-A88C-CFF69B0D212F}" srcOrd="0" destOrd="0" presId="urn:microsoft.com/office/officeart/2008/layout/LinedList"/>
    <dgm:cxn modelId="{583E93BF-E7DB-4379-B92D-CF6627AFC1D4}" type="presOf" srcId="{CCD00EBB-DD95-4804-91A8-8595818368A3}" destId="{48C1BA92-3555-4028-9E4F-A4C0EA2D5810}" srcOrd="0" destOrd="0" presId="urn:microsoft.com/office/officeart/2008/layout/LinedList"/>
    <dgm:cxn modelId="{7B67CD5A-1E44-4497-8B46-5008854B7C03}" srcId="{8B64379A-21F7-456B-83F4-80A0E64A6324}" destId="{C56DE4EC-451B-4ACC-87FE-A9CE1505C54A}" srcOrd="3" destOrd="0" parTransId="{4579B80C-A1FA-46B5-92BE-C1AD83F79724}" sibTransId="{256183C5-1FEC-4801-A1A8-4F1E36F04AD6}"/>
    <dgm:cxn modelId="{B51CAEC9-F53F-4A5A-866E-9FD0429D9AAA}" type="presOf" srcId="{8B64379A-21F7-456B-83F4-80A0E64A6324}" destId="{D3937D2E-4BCC-4D8E-97A4-BBBAE9C3AE1D}" srcOrd="0" destOrd="0" presId="urn:microsoft.com/office/officeart/2008/layout/LinedList"/>
    <dgm:cxn modelId="{FC32289A-4674-4525-8C97-3CEEDE0832B7}" type="presOf" srcId="{F0C20F44-DCB8-4D37-92E9-1C1CE7B918C8}" destId="{3ECA68BA-92B8-491B-A8C2-5902FE9126D5}" srcOrd="0" destOrd="0" presId="urn:microsoft.com/office/officeart/2008/layout/LinedList"/>
    <dgm:cxn modelId="{B17BD1D8-6871-495C-8710-63D7679505ED}" type="presOf" srcId="{FE27BDFC-D633-4F01-BFA0-77A396324F42}" destId="{E7AC7120-4F2F-4AB7-A4F5-286598B94F18}" srcOrd="0" destOrd="0" presId="urn:microsoft.com/office/officeart/2008/layout/LinedList"/>
    <dgm:cxn modelId="{71C57A8A-0C50-4531-A367-8D6081015F4A}" srcId="{8B64379A-21F7-456B-83F4-80A0E64A6324}" destId="{CCD00EBB-DD95-4804-91A8-8595818368A3}" srcOrd="4" destOrd="0" parTransId="{C7991E89-7A1F-4E20-9868-3DBDBA890796}" sibTransId="{B5DC329B-17EB-43BC-8D40-766A22E0732C}"/>
    <dgm:cxn modelId="{161FACD9-21DA-43FE-97F1-D1CD085B6C52}" type="presOf" srcId="{C56DE4EC-451B-4ACC-87FE-A9CE1505C54A}" destId="{204C938B-0232-4D53-A9E9-5CAAF41F7421}" srcOrd="0" destOrd="0" presId="urn:microsoft.com/office/officeart/2008/layout/LinedList"/>
    <dgm:cxn modelId="{50778B05-EC81-4D11-A66D-DF5619EC1081}" type="presOf" srcId="{C265B05C-855E-4C6E-BC05-C5E1621F2717}" destId="{D9CEF050-01BE-451F-8216-B1A2C27D9369}" srcOrd="0" destOrd="0" presId="urn:microsoft.com/office/officeart/2008/layout/LinedList"/>
    <dgm:cxn modelId="{4DA5EA54-0E8D-4BDC-9927-051B7EDCC940}" srcId="{8B64379A-21F7-456B-83F4-80A0E64A6324}" destId="{C265B05C-855E-4C6E-BC05-C5E1621F2717}" srcOrd="1" destOrd="0" parTransId="{34639C70-3F84-4F14-BE9C-BCA727E5CA8E}" sibTransId="{8C2EE08B-09CF-4AC5-8563-786B025F589A}"/>
    <dgm:cxn modelId="{8AFCEC6C-30C0-4578-99BD-2211C79B7A36}" srcId="{8B64379A-21F7-456B-83F4-80A0E64A6324}" destId="{FE27BDFC-D633-4F01-BFA0-77A396324F42}" srcOrd="2" destOrd="0" parTransId="{7DF735E9-86FF-4230-9F7E-C5B9C15956E3}" sibTransId="{B20EE1CF-1662-462A-ABEE-A2E72309A8DE}"/>
    <dgm:cxn modelId="{260BA0AF-FFF8-4CD5-B7FC-460C75ED1F44}" srcId="{F0C20F44-DCB8-4D37-92E9-1C1CE7B918C8}" destId="{8B64379A-21F7-456B-83F4-80A0E64A6324}" srcOrd="0" destOrd="0" parTransId="{19A93553-D112-4FBA-BE6C-0DD8A04DF88F}" sibTransId="{EA5EC917-642C-49D9-B277-C5E59A8C1487}"/>
    <dgm:cxn modelId="{B6FCA3C5-3C26-4001-8143-B6B2EC6C723D}" type="presParOf" srcId="{3ECA68BA-92B8-491B-A8C2-5902FE9126D5}" destId="{55937D21-6A71-4A3F-B584-7A74C342CF6F}" srcOrd="0" destOrd="0" presId="urn:microsoft.com/office/officeart/2008/layout/LinedList"/>
    <dgm:cxn modelId="{C74543B0-C029-452A-B404-18BE3F1AD0C5}" type="presParOf" srcId="{3ECA68BA-92B8-491B-A8C2-5902FE9126D5}" destId="{16861688-2AF1-40FB-ADF4-D08FB97B6728}" srcOrd="1" destOrd="0" presId="urn:microsoft.com/office/officeart/2008/layout/LinedList"/>
    <dgm:cxn modelId="{7EA3E0F7-4355-436A-BF78-6B211DB3CB9B}" type="presParOf" srcId="{16861688-2AF1-40FB-ADF4-D08FB97B6728}" destId="{D3937D2E-4BCC-4D8E-97A4-BBBAE9C3AE1D}" srcOrd="0" destOrd="0" presId="urn:microsoft.com/office/officeart/2008/layout/LinedList"/>
    <dgm:cxn modelId="{605C7738-075A-4E68-8B9F-87D5BF6E4711}" type="presParOf" srcId="{16861688-2AF1-40FB-ADF4-D08FB97B6728}" destId="{00A16F0C-9AF8-4D48-924D-E9D9BA1DF1F8}" srcOrd="1" destOrd="0" presId="urn:microsoft.com/office/officeart/2008/layout/LinedList"/>
    <dgm:cxn modelId="{63D09DBA-DC27-4C1C-987C-FB44A847D0C5}" type="presParOf" srcId="{00A16F0C-9AF8-4D48-924D-E9D9BA1DF1F8}" destId="{E640BFD4-0F5C-4C44-9974-327554C3999C}" srcOrd="0" destOrd="0" presId="urn:microsoft.com/office/officeart/2008/layout/LinedList"/>
    <dgm:cxn modelId="{9258A3C1-D44B-4B05-B31C-DB0F0F1DBD8C}" type="presParOf" srcId="{00A16F0C-9AF8-4D48-924D-E9D9BA1DF1F8}" destId="{8128A7F3-D4A3-4A14-A3CB-A1DCEAEA1B24}" srcOrd="1" destOrd="0" presId="urn:microsoft.com/office/officeart/2008/layout/LinedList"/>
    <dgm:cxn modelId="{DF620E1E-CB22-46D6-AAFC-314D03FA9364}" type="presParOf" srcId="{8128A7F3-D4A3-4A14-A3CB-A1DCEAEA1B24}" destId="{F923834E-307E-4FCC-BCCF-1D0F0E92A220}" srcOrd="0" destOrd="0" presId="urn:microsoft.com/office/officeart/2008/layout/LinedList"/>
    <dgm:cxn modelId="{41D6604A-FD18-4ADC-93B9-0057162AF3CC}" type="presParOf" srcId="{8128A7F3-D4A3-4A14-A3CB-A1DCEAEA1B24}" destId="{C6EA7A36-53DB-4CA6-A88C-CFF69B0D212F}" srcOrd="1" destOrd="0" presId="urn:microsoft.com/office/officeart/2008/layout/LinedList"/>
    <dgm:cxn modelId="{CE78C1F4-F74D-4F83-919A-F041000A5408}" type="presParOf" srcId="{8128A7F3-D4A3-4A14-A3CB-A1DCEAEA1B24}" destId="{F478BB6E-8ED9-416B-9DC4-43551B6BAE29}" srcOrd="2" destOrd="0" presId="urn:microsoft.com/office/officeart/2008/layout/LinedList"/>
    <dgm:cxn modelId="{8C91F3CC-C48C-484B-B96B-C55CAE4212A0}" type="presParOf" srcId="{00A16F0C-9AF8-4D48-924D-E9D9BA1DF1F8}" destId="{7ED2AD9E-A127-4A00-8BDB-E02AFDE0BEA0}" srcOrd="2" destOrd="0" presId="urn:microsoft.com/office/officeart/2008/layout/LinedList"/>
    <dgm:cxn modelId="{1FF9F1A7-6BC9-47D4-A646-4C989F9B7DD8}" type="presParOf" srcId="{00A16F0C-9AF8-4D48-924D-E9D9BA1DF1F8}" destId="{747B93C9-45C9-4C3A-AB75-28490C697F1F}" srcOrd="3" destOrd="0" presId="urn:microsoft.com/office/officeart/2008/layout/LinedList"/>
    <dgm:cxn modelId="{100ECED0-44D0-4904-880A-E3F9F896B116}" type="presParOf" srcId="{00A16F0C-9AF8-4D48-924D-E9D9BA1DF1F8}" destId="{82E662DF-32C2-4EA7-8061-BDE3540B2429}" srcOrd="4" destOrd="0" presId="urn:microsoft.com/office/officeart/2008/layout/LinedList"/>
    <dgm:cxn modelId="{8389A476-6142-41D9-8314-662BEDA6DCA4}" type="presParOf" srcId="{82E662DF-32C2-4EA7-8061-BDE3540B2429}" destId="{56007913-37BE-457E-A2C0-C02A862087FF}" srcOrd="0" destOrd="0" presId="urn:microsoft.com/office/officeart/2008/layout/LinedList"/>
    <dgm:cxn modelId="{6E7F0D6F-F042-4D11-BD47-7E47FA711439}" type="presParOf" srcId="{82E662DF-32C2-4EA7-8061-BDE3540B2429}" destId="{D9CEF050-01BE-451F-8216-B1A2C27D9369}" srcOrd="1" destOrd="0" presId="urn:microsoft.com/office/officeart/2008/layout/LinedList"/>
    <dgm:cxn modelId="{2739E875-3EFB-48C7-B18E-3D862C1A3692}" type="presParOf" srcId="{82E662DF-32C2-4EA7-8061-BDE3540B2429}" destId="{8D041266-5F21-43E1-8E5B-F4F55FE280DD}" srcOrd="2" destOrd="0" presId="urn:microsoft.com/office/officeart/2008/layout/LinedList"/>
    <dgm:cxn modelId="{0CE6DC4C-7F0B-4648-940A-8BBD3FE79CCF}" type="presParOf" srcId="{00A16F0C-9AF8-4D48-924D-E9D9BA1DF1F8}" destId="{D61CE709-A4B1-4499-B0FE-8788091809C9}" srcOrd="5" destOrd="0" presId="urn:microsoft.com/office/officeart/2008/layout/LinedList"/>
    <dgm:cxn modelId="{67A64ED3-8A5C-4217-8560-C787910053A4}" type="presParOf" srcId="{00A16F0C-9AF8-4D48-924D-E9D9BA1DF1F8}" destId="{FE0BB112-D8CB-42A6-9546-CBE024507491}" srcOrd="6" destOrd="0" presId="urn:microsoft.com/office/officeart/2008/layout/LinedList"/>
    <dgm:cxn modelId="{386A2E90-CA8D-40A7-9988-AB9E97B6E0D1}" type="presParOf" srcId="{00A16F0C-9AF8-4D48-924D-E9D9BA1DF1F8}" destId="{B4B6F380-A2C6-4427-80F9-C8EC57407C1D}" srcOrd="7" destOrd="0" presId="urn:microsoft.com/office/officeart/2008/layout/LinedList"/>
    <dgm:cxn modelId="{93042BDD-C4F8-4A32-A6D3-9D6E9BDA17E4}" type="presParOf" srcId="{B4B6F380-A2C6-4427-80F9-C8EC57407C1D}" destId="{3BA3AE9B-1EDF-4B64-B203-E90958AA0B70}" srcOrd="0" destOrd="0" presId="urn:microsoft.com/office/officeart/2008/layout/LinedList"/>
    <dgm:cxn modelId="{CF39715A-FEB6-46CB-95B3-E69F9D95443E}" type="presParOf" srcId="{B4B6F380-A2C6-4427-80F9-C8EC57407C1D}" destId="{E7AC7120-4F2F-4AB7-A4F5-286598B94F18}" srcOrd="1" destOrd="0" presId="urn:microsoft.com/office/officeart/2008/layout/LinedList"/>
    <dgm:cxn modelId="{BA077A19-05D7-4014-A204-249FDAC83028}" type="presParOf" srcId="{B4B6F380-A2C6-4427-80F9-C8EC57407C1D}" destId="{76904038-B42F-446F-B036-24FB77BF0205}" srcOrd="2" destOrd="0" presId="urn:microsoft.com/office/officeart/2008/layout/LinedList"/>
    <dgm:cxn modelId="{C0DD2DA1-12D4-46E4-9AB8-2A8BE9F9CA4B}" type="presParOf" srcId="{00A16F0C-9AF8-4D48-924D-E9D9BA1DF1F8}" destId="{28333BB7-D62F-4988-9764-480B8BBD3FA9}" srcOrd="8" destOrd="0" presId="urn:microsoft.com/office/officeart/2008/layout/LinedList"/>
    <dgm:cxn modelId="{C4883581-60E3-4EB5-9F32-0C91F327847C}" type="presParOf" srcId="{00A16F0C-9AF8-4D48-924D-E9D9BA1DF1F8}" destId="{89DF1DAF-3FA5-47CE-9D29-B9F2B034D493}" srcOrd="9" destOrd="0" presId="urn:microsoft.com/office/officeart/2008/layout/LinedList"/>
    <dgm:cxn modelId="{7112C8BD-D778-49FE-A320-6098FCA2C034}" type="presParOf" srcId="{00A16F0C-9AF8-4D48-924D-E9D9BA1DF1F8}" destId="{F8928205-CB59-4060-9907-E65E7CA8194E}" srcOrd="10" destOrd="0" presId="urn:microsoft.com/office/officeart/2008/layout/LinedList"/>
    <dgm:cxn modelId="{30B4998C-FED9-47D5-85FF-E7DBB052DDAF}" type="presParOf" srcId="{F8928205-CB59-4060-9907-E65E7CA8194E}" destId="{BFE280AC-48CB-42C2-9918-2C55DC0A9FEF}" srcOrd="0" destOrd="0" presId="urn:microsoft.com/office/officeart/2008/layout/LinedList"/>
    <dgm:cxn modelId="{21D94F56-2E36-48EB-8E6F-6DDE042C44CE}" type="presParOf" srcId="{F8928205-CB59-4060-9907-E65E7CA8194E}" destId="{204C938B-0232-4D53-A9E9-5CAAF41F7421}" srcOrd="1" destOrd="0" presId="urn:microsoft.com/office/officeart/2008/layout/LinedList"/>
    <dgm:cxn modelId="{6C2EF175-FBC4-46ED-AC4E-8709C23223C3}" type="presParOf" srcId="{F8928205-CB59-4060-9907-E65E7CA8194E}" destId="{4057D38F-EF26-451B-9C30-D053C2249E54}" srcOrd="2" destOrd="0" presId="urn:microsoft.com/office/officeart/2008/layout/LinedList"/>
    <dgm:cxn modelId="{2FA5FA1D-DBDD-4769-9E2D-67C2A0228F23}" type="presParOf" srcId="{00A16F0C-9AF8-4D48-924D-E9D9BA1DF1F8}" destId="{21AAA932-C1B7-467D-95C9-1A02E8C94389}" srcOrd="11" destOrd="0" presId="urn:microsoft.com/office/officeart/2008/layout/LinedList"/>
    <dgm:cxn modelId="{654D9ED7-6904-43ED-B263-D110D5300197}" type="presParOf" srcId="{00A16F0C-9AF8-4D48-924D-E9D9BA1DF1F8}" destId="{65B521B3-0187-4397-9306-EB3F0EAD6A62}" srcOrd="12" destOrd="0" presId="urn:microsoft.com/office/officeart/2008/layout/LinedList"/>
    <dgm:cxn modelId="{4F8D7AF1-3D6C-4BE4-ADE7-CFA5ED8D17F9}" type="presParOf" srcId="{00A16F0C-9AF8-4D48-924D-E9D9BA1DF1F8}" destId="{36FCA905-5A7D-472C-9916-73D9CACF7BB7}" srcOrd="13" destOrd="0" presId="urn:microsoft.com/office/officeart/2008/layout/LinedList"/>
    <dgm:cxn modelId="{7818B4F4-118C-4E55-B52D-0A96E04EE493}" type="presParOf" srcId="{36FCA905-5A7D-472C-9916-73D9CACF7BB7}" destId="{B38E7695-2AFD-4B19-BD10-FA1D95BF4BC8}" srcOrd="0" destOrd="0" presId="urn:microsoft.com/office/officeart/2008/layout/LinedList"/>
    <dgm:cxn modelId="{BB35DB13-3627-4BF4-9CB5-5D82A5E852E9}" type="presParOf" srcId="{36FCA905-5A7D-472C-9916-73D9CACF7BB7}" destId="{48C1BA92-3555-4028-9E4F-A4C0EA2D5810}" srcOrd="1" destOrd="0" presId="urn:microsoft.com/office/officeart/2008/layout/LinedList"/>
    <dgm:cxn modelId="{69917232-308E-441F-A72A-DE3E2B182ABC}" type="presParOf" srcId="{36FCA905-5A7D-472C-9916-73D9CACF7BB7}" destId="{EBDFEBC0-2FFD-4185-B333-CEE6023BCE5F}" srcOrd="2" destOrd="0" presId="urn:microsoft.com/office/officeart/2008/layout/LinedList"/>
    <dgm:cxn modelId="{19EBF7CD-B2C1-42D4-AD11-E25CCA9CF259}" type="presParOf" srcId="{00A16F0C-9AF8-4D48-924D-E9D9BA1DF1F8}" destId="{02088CEB-3C08-4140-80D1-BCE70DA6CEF3}" srcOrd="14" destOrd="0" presId="urn:microsoft.com/office/officeart/2008/layout/LinedList"/>
    <dgm:cxn modelId="{3A12FCDB-0CB6-4C48-B9E4-F37E5EBD480A}" type="presParOf" srcId="{00A16F0C-9AF8-4D48-924D-E9D9BA1DF1F8}" destId="{ECF53A80-ECE4-4D58-B48D-16FCE87E0039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A2C8F8-2D6D-4E12-8FCF-651AA391016B}" type="doc">
      <dgm:prSet loTypeId="urn:microsoft.com/office/officeart/2005/8/layout/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633F01F-36FA-46B2-AD83-D345F6307BC2}">
      <dgm:prSet phldrT="[Текст]" custT="1"/>
      <dgm:spPr/>
      <dgm:t>
        <a:bodyPr/>
        <a:lstStyle/>
        <a:p>
          <a:pPr algn="just"/>
          <a:r>
            <a:rPr lang="ru-RU" sz="20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Организация предоставления ежемесячной выплаты семьям на детей от 3-х до 7-ми лет</a:t>
          </a:r>
          <a:endParaRPr lang="ru-RU" sz="2000" b="1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16F2C-53A8-42BE-8B2D-FEEF7BA7E04F}" type="parTrans" cxnId="{ED39D982-9DFB-4301-BDE2-2684F20AE21C}">
      <dgm:prSet/>
      <dgm:spPr/>
      <dgm:t>
        <a:bodyPr/>
        <a:lstStyle/>
        <a:p>
          <a:endParaRPr lang="ru-RU"/>
        </a:p>
      </dgm:t>
    </dgm:pt>
    <dgm:pt modelId="{7EE9D0E4-9CB4-4407-83F6-6B8367E3334A}" type="sibTrans" cxnId="{ED39D982-9DFB-4301-BDE2-2684F20AE21C}">
      <dgm:prSet/>
      <dgm:spPr/>
      <dgm:t>
        <a:bodyPr/>
        <a:lstStyle/>
        <a:p>
          <a:endParaRPr lang="ru-RU"/>
        </a:p>
      </dgm:t>
    </dgm:pt>
    <dgm:pt modelId="{D93AD81A-AA9D-4600-B7F2-FDD75E0FD991}">
      <dgm:prSet phldrT="[Текст]" custT="1"/>
      <dgm:spPr>
        <a:solidFill>
          <a:srgbClr val="92D050"/>
        </a:solidFill>
      </dgm:spPr>
      <dgm:t>
        <a:bodyPr/>
        <a:lstStyle/>
        <a:p>
          <a:pPr algn="just"/>
          <a:r>
            <a:rPr lang="ru-RU" sz="20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Разработка и внедрение дополнительных региональных мер социальной поддержки за счет средств бюджета Ленинградской области</a:t>
          </a:r>
          <a:endParaRPr lang="ru-RU" sz="2000" b="1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E7C8E6-D250-441B-B0B4-C5A7AE0FDBDA}" type="parTrans" cxnId="{FBBB3E7A-DF8E-45DF-8469-98793DC31DA1}">
      <dgm:prSet/>
      <dgm:spPr/>
      <dgm:t>
        <a:bodyPr/>
        <a:lstStyle/>
        <a:p>
          <a:endParaRPr lang="ru-RU"/>
        </a:p>
      </dgm:t>
    </dgm:pt>
    <dgm:pt modelId="{06E2E7FD-0B20-45CD-87DE-48C83330D640}" type="sibTrans" cxnId="{FBBB3E7A-DF8E-45DF-8469-98793DC31DA1}">
      <dgm:prSet/>
      <dgm:spPr/>
      <dgm:t>
        <a:bodyPr/>
        <a:lstStyle/>
        <a:p>
          <a:endParaRPr lang="ru-RU"/>
        </a:p>
      </dgm:t>
    </dgm:pt>
    <dgm:pt modelId="{9E0371CD-BDFF-4953-9565-0AA3B45FEF67}" type="pres">
      <dgm:prSet presAssocID="{12A2C8F8-2D6D-4E12-8FCF-651AA391016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ECE776-8A33-4D64-9130-F1A40FBB9F10}" type="pres">
      <dgm:prSet presAssocID="{6633F01F-36FA-46B2-AD83-D345F6307BC2}" presName="parentLin" presStyleCnt="0"/>
      <dgm:spPr/>
      <dgm:t>
        <a:bodyPr/>
        <a:lstStyle/>
        <a:p>
          <a:endParaRPr lang="ru-RU"/>
        </a:p>
      </dgm:t>
    </dgm:pt>
    <dgm:pt modelId="{9411625D-EA95-41FD-9848-B1A0C4A9C221}" type="pres">
      <dgm:prSet presAssocID="{6633F01F-36FA-46B2-AD83-D345F6307BC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2D674F4-DB96-49D1-ADDF-EF92DD2745EB}" type="pres">
      <dgm:prSet presAssocID="{6633F01F-36FA-46B2-AD83-D345F6307BC2}" presName="parentText" presStyleLbl="node1" presStyleIdx="0" presStyleCnt="2" custScaleX="133502" custLinFactNeighborX="10017" custLinFactNeighborY="119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E0163-EA0E-4B52-91FD-9F906AEEF576}" type="pres">
      <dgm:prSet presAssocID="{6633F01F-36FA-46B2-AD83-D345F6307BC2}" presName="negativeSpace" presStyleCnt="0"/>
      <dgm:spPr/>
      <dgm:t>
        <a:bodyPr/>
        <a:lstStyle/>
        <a:p>
          <a:endParaRPr lang="ru-RU"/>
        </a:p>
      </dgm:t>
    </dgm:pt>
    <dgm:pt modelId="{B9EFF86C-A2D0-49DE-90DA-0B4AAD7BD624}" type="pres">
      <dgm:prSet presAssocID="{6633F01F-36FA-46B2-AD83-D345F6307BC2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C2C7C-FEF0-4FB5-AF54-6EB94FB314FB}" type="pres">
      <dgm:prSet presAssocID="{7EE9D0E4-9CB4-4407-83F6-6B8367E3334A}" presName="spaceBetweenRectangles" presStyleCnt="0"/>
      <dgm:spPr/>
      <dgm:t>
        <a:bodyPr/>
        <a:lstStyle/>
        <a:p>
          <a:endParaRPr lang="ru-RU"/>
        </a:p>
      </dgm:t>
    </dgm:pt>
    <dgm:pt modelId="{E8201692-29E1-46C4-A54F-3076E497ED44}" type="pres">
      <dgm:prSet presAssocID="{D93AD81A-AA9D-4600-B7F2-FDD75E0FD991}" presName="parentLin" presStyleCnt="0"/>
      <dgm:spPr/>
      <dgm:t>
        <a:bodyPr/>
        <a:lstStyle/>
        <a:p>
          <a:endParaRPr lang="ru-RU"/>
        </a:p>
      </dgm:t>
    </dgm:pt>
    <dgm:pt modelId="{02AF0AC1-8240-4875-B6DD-FCB4A212B808}" type="pres">
      <dgm:prSet presAssocID="{D93AD81A-AA9D-4600-B7F2-FDD75E0FD991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935BF950-1A0F-4D72-BF84-2EB20711AAB1}" type="pres">
      <dgm:prSet presAssocID="{D93AD81A-AA9D-4600-B7F2-FDD75E0FD991}" presName="parentText" presStyleLbl="node1" presStyleIdx="1" presStyleCnt="2" custScaleX="1345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DA2E4-76D9-487A-8D38-9DFB274FDA42}" type="pres">
      <dgm:prSet presAssocID="{D93AD81A-AA9D-4600-B7F2-FDD75E0FD991}" presName="negativeSpace" presStyleCnt="0"/>
      <dgm:spPr/>
      <dgm:t>
        <a:bodyPr/>
        <a:lstStyle/>
        <a:p>
          <a:endParaRPr lang="ru-RU"/>
        </a:p>
      </dgm:t>
    </dgm:pt>
    <dgm:pt modelId="{25882552-D34C-4EF4-85E8-66EB83A46D9B}" type="pres">
      <dgm:prSet presAssocID="{D93AD81A-AA9D-4600-B7F2-FDD75E0FD991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2FC0E4-9752-452E-8D81-8BE39355A8A2}" type="presOf" srcId="{D93AD81A-AA9D-4600-B7F2-FDD75E0FD991}" destId="{935BF950-1A0F-4D72-BF84-2EB20711AAB1}" srcOrd="1" destOrd="0" presId="urn:microsoft.com/office/officeart/2005/8/layout/list1"/>
    <dgm:cxn modelId="{7BACECCB-882F-4296-A472-65E20D7CE683}" type="presOf" srcId="{6633F01F-36FA-46B2-AD83-D345F6307BC2}" destId="{9411625D-EA95-41FD-9848-B1A0C4A9C221}" srcOrd="0" destOrd="0" presId="urn:microsoft.com/office/officeart/2005/8/layout/list1"/>
    <dgm:cxn modelId="{ED39D982-9DFB-4301-BDE2-2684F20AE21C}" srcId="{12A2C8F8-2D6D-4E12-8FCF-651AA391016B}" destId="{6633F01F-36FA-46B2-AD83-D345F6307BC2}" srcOrd="0" destOrd="0" parTransId="{A0716F2C-53A8-42BE-8B2D-FEEF7BA7E04F}" sibTransId="{7EE9D0E4-9CB4-4407-83F6-6B8367E3334A}"/>
    <dgm:cxn modelId="{A824AAB2-33EC-410E-86A5-491FFDAA732B}" type="presOf" srcId="{6633F01F-36FA-46B2-AD83-D345F6307BC2}" destId="{42D674F4-DB96-49D1-ADDF-EF92DD2745EB}" srcOrd="1" destOrd="0" presId="urn:microsoft.com/office/officeart/2005/8/layout/list1"/>
    <dgm:cxn modelId="{C2F760DB-244E-4A74-AD85-0CE171BFC3C4}" type="presOf" srcId="{D93AD81A-AA9D-4600-B7F2-FDD75E0FD991}" destId="{02AF0AC1-8240-4875-B6DD-FCB4A212B808}" srcOrd="0" destOrd="0" presId="urn:microsoft.com/office/officeart/2005/8/layout/list1"/>
    <dgm:cxn modelId="{FBBB3E7A-DF8E-45DF-8469-98793DC31DA1}" srcId="{12A2C8F8-2D6D-4E12-8FCF-651AA391016B}" destId="{D93AD81A-AA9D-4600-B7F2-FDD75E0FD991}" srcOrd="1" destOrd="0" parTransId="{BAE7C8E6-D250-441B-B0B4-C5A7AE0FDBDA}" sibTransId="{06E2E7FD-0B20-45CD-87DE-48C83330D640}"/>
    <dgm:cxn modelId="{1BDB689D-1D2F-4831-BFB5-D1ED83A6CB6F}" type="presOf" srcId="{12A2C8F8-2D6D-4E12-8FCF-651AA391016B}" destId="{9E0371CD-BDFF-4953-9565-0AA3B45FEF67}" srcOrd="0" destOrd="0" presId="urn:microsoft.com/office/officeart/2005/8/layout/list1"/>
    <dgm:cxn modelId="{E8940698-91C4-436E-AD80-96F4F27FC28C}" type="presParOf" srcId="{9E0371CD-BDFF-4953-9565-0AA3B45FEF67}" destId="{08ECE776-8A33-4D64-9130-F1A40FBB9F10}" srcOrd="0" destOrd="0" presId="urn:microsoft.com/office/officeart/2005/8/layout/list1"/>
    <dgm:cxn modelId="{5D1755F4-8801-40C1-B0C2-465F39A0F641}" type="presParOf" srcId="{08ECE776-8A33-4D64-9130-F1A40FBB9F10}" destId="{9411625D-EA95-41FD-9848-B1A0C4A9C221}" srcOrd="0" destOrd="0" presId="urn:microsoft.com/office/officeart/2005/8/layout/list1"/>
    <dgm:cxn modelId="{45E102F0-A032-4C9B-B995-47731440DF4B}" type="presParOf" srcId="{08ECE776-8A33-4D64-9130-F1A40FBB9F10}" destId="{42D674F4-DB96-49D1-ADDF-EF92DD2745EB}" srcOrd="1" destOrd="0" presId="urn:microsoft.com/office/officeart/2005/8/layout/list1"/>
    <dgm:cxn modelId="{545BFDA6-E614-41AE-8F6C-02917792CDDF}" type="presParOf" srcId="{9E0371CD-BDFF-4953-9565-0AA3B45FEF67}" destId="{6D4E0163-EA0E-4B52-91FD-9F906AEEF576}" srcOrd="1" destOrd="0" presId="urn:microsoft.com/office/officeart/2005/8/layout/list1"/>
    <dgm:cxn modelId="{7A034D68-C8BB-4255-AA34-7D2CA39D0C04}" type="presParOf" srcId="{9E0371CD-BDFF-4953-9565-0AA3B45FEF67}" destId="{B9EFF86C-A2D0-49DE-90DA-0B4AAD7BD624}" srcOrd="2" destOrd="0" presId="urn:microsoft.com/office/officeart/2005/8/layout/list1"/>
    <dgm:cxn modelId="{7A51AF00-30A6-4B4C-A7C3-40808FD4CCCF}" type="presParOf" srcId="{9E0371CD-BDFF-4953-9565-0AA3B45FEF67}" destId="{E89C2C7C-FEF0-4FB5-AF54-6EB94FB314FB}" srcOrd="3" destOrd="0" presId="urn:microsoft.com/office/officeart/2005/8/layout/list1"/>
    <dgm:cxn modelId="{EF28DE77-B389-4665-BA0D-1352A1DA2F71}" type="presParOf" srcId="{9E0371CD-BDFF-4953-9565-0AA3B45FEF67}" destId="{E8201692-29E1-46C4-A54F-3076E497ED44}" srcOrd="4" destOrd="0" presId="urn:microsoft.com/office/officeart/2005/8/layout/list1"/>
    <dgm:cxn modelId="{E8775C10-8F39-465D-99C0-6CE2141652C8}" type="presParOf" srcId="{E8201692-29E1-46C4-A54F-3076E497ED44}" destId="{02AF0AC1-8240-4875-B6DD-FCB4A212B808}" srcOrd="0" destOrd="0" presId="urn:microsoft.com/office/officeart/2005/8/layout/list1"/>
    <dgm:cxn modelId="{144F8EB6-D06B-4644-A47B-BC33959414F5}" type="presParOf" srcId="{E8201692-29E1-46C4-A54F-3076E497ED44}" destId="{935BF950-1A0F-4D72-BF84-2EB20711AAB1}" srcOrd="1" destOrd="0" presId="urn:microsoft.com/office/officeart/2005/8/layout/list1"/>
    <dgm:cxn modelId="{C0E91225-FA78-43BF-ADF1-AFD2ECAAE572}" type="presParOf" srcId="{9E0371CD-BDFF-4953-9565-0AA3B45FEF67}" destId="{268DA2E4-76D9-487A-8D38-9DFB274FDA42}" srcOrd="5" destOrd="0" presId="urn:microsoft.com/office/officeart/2005/8/layout/list1"/>
    <dgm:cxn modelId="{A681961A-F487-4BEB-908C-5B2CE5316D29}" type="presParOf" srcId="{9E0371CD-BDFF-4953-9565-0AA3B45FEF67}" destId="{25882552-D34C-4EF4-85E8-66EB83A46D9B}" srcOrd="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A2C8F8-2D6D-4E12-8FCF-651AA391016B}" type="doc">
      <dgm:prSet loTypeId="urn:microsoft.com/office/officeart/2005/8/layout/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633F01F-36FA-46B2-AD83-D345F6307BC2}">
      <dgm:prSet phldrT="[Текст]" custT="1"/>
      <dgm:spPr/>
      <dgm:t>
        <a:bodyPr/>
        <a:lstStyle/>
        <a:p>
          <a:pPr algn="just"/>
          <a:r>
            <a:rPr lang="ru-RU" sz="20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Совершенствование региональной нормативно-правовой базы с учетом изменений федерального проекта</a:t>
          </a:r>
          <a:endParaRPr lang="ru-RU" sz="2000" b="1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16F2C-53A8-42BE-8B2D-FEEF7BA7E04F}" type="parTrans" cxnId="{ED39D982-9DFB-4301-BDE2-2684F20AE21C}">
      <dgm:prSet/>
      <dgm:spPr/>
      <dgm:t>
        <a:bodyPr/>
        <a:lstStyle/>
        <a:p>
          <a:endParaRPr lang="ru-RU"/>
        </a:p>
      </dgm:t>
    </dgm:pt>
    <dgm:pt modelId="{7EE9D0E4-9CB4-4407-83F6-6B8367E3334A}" type="sibTrans" cxnId="{ED39D982-9DFB-4301-BDE2-2684F20AE21C}">
      <dgm:prSet/>
      <dgm:spPr/>
      <dgm:t>
        <a:bodyPr/>
        <a:lstStyle/>
        <a:p>
          <a:endParaRPr lang="ru-RU"/>
        </a:p>
      </dgm:t>
    </dgm:pt>
    <dgm:pt modelId="{D93AD81A-AA9D-4600-B7F2-FDD75E0FD991}">
      <dgm:prSet phldrT="[Текст]" custT="1"/>
      <dgm:spPr>
        <a:solidFill>
          <a:srgbClr val="92D050"/>
        </a:solidFill>
      </dgm:spPr>
      <dgm:t>
        <a:bodyPr/>
        <a:lstStyle/>
        <a:p>
          <a:pPr algn="just"/>
          <a:r>
            <a:rPr lang="ru-RU" sz="20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Развитие межведомственного взаимодействия части информационного обмена в между соисполнителями</a:t>
          </a:r>
          <a:endParaRPr lang="ru-RU" sz="20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E2E7FD-0B20-45CD-87DE-48C83330D640}" type="sibTrans" cxnId="{FBBB3E7A-DF8E-45DF-8469-98793DC31DA1}">
      <dgm:prSet/>
      <dgm:spPr/>
      <dgm:t>
        <a:bodyPr/>
        <a:lstStyle/>
        <a:p>
          <a:endParaRPr lang="ru-RU"/>
        </a:p>
      </dgm:t>
    </dgm:pt>
    <dgm:pt modelId="{BAE7C8E6-D250-441B-B0B4-C5A7AE0FDBDA}" type="parTrans" cxnId="{FBBB3E7A-DF8E-45DF-8469-98793DC31DA1}">
      <dgm:prSet/>
      <dgm:spPr/>
      <dgm:t>
        <a:bodyPr/>
        <a:lstStyle/>
        <a:p>
          <a:endParaRPr lang="ru-RU"/>
        </a:p>
      </dgm:t>
    </dgm:pt>
    <dgm:pt modelId="{9E0371CD-BDFF-4953-9565-0AA3B45FEF67}" type="pres">
      <dgm:prSet presAssocID="{12A2C8F8-2D6D-4E12-8FCF-651AA391016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ECE776-8A33-4D64-9130-F1A40FBB9F10}" type="pres">
      <dgm:prSet presAssocID="{6633F01F-36FA-46B2-AD83-D345F6307BC2}" presName="parentLin" presStyleCnt="0"/>
      <dgm:spPr/>
      <dgm:t>
        <a:bodyPr/>
        <a:lstStyle/>
        <a:p>
          <a:endParaRPr lang="ru-RU"/>
        </a:p>
      </dgm:t>
    </dgm:pt>
    <dgm:pt modelId="{9411625D-EA95-41FD-9848-B1A0C4A9C221}" type="pres">
      <dgm:prSet presAssocID="{6633F01F-36FA-46B2-AD83-D345F6307BC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2D674F4-DB96-49D1-ADDF-EF92DD2745EB}" type="pres">
      <dgm:prSet presAssocID="{6633F01F-36FA-46B2-AD83-D345F6307BC2}" presName="parentText" presStyleLbl="node1" presStyleIdx="0" presStyleCnt="2" custScaleX="133502" custLinFactNeighborX="10017" custLinFactNeighborY="119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E0163-EA0E-4B52-91FD-9F906AEEF576}" type="pres">
      <dgm:prSet presAssocID="{6633F01F-36FA-46B2-AD83-D345F6307BC2}" presName="negativeSpace" presStyleCnt="0"/>
      <dgm:spPr/>
      <dgm:t>
        <a:bodyPr/>
        <a:lstStyle/>
        <a:p>
          <a:endParaRPr lang="ru-RU"/>
        </a:p>
      </dgm:t>
    </dgm:pt>
    <dgm:pt modelId="{B9EFF86C-A2D0-49DE-90DA-0B4AAD7BD624}" type="pres">
      <dgm:prSet presAssocID="{6633F01F-36FA-46B2-AD83-D345F6307BC2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C2C7C-FEF0-4FB5-AF54-6EB94FB314FB}" type="pres">
      <dgm:prSet presAssocID="{7EE9D0E4-9CB4-4407-83F6-6B8367E3334A}" presName="spaceBetweenRectangles" presStyleCnt="0"/>
      <dgm:spPr/>
      <dgm:t>
        <a:bodyPr/>
        <a:lstStyle/>
        <a:p>
          <a:endParaRPr lang="ru-RU"/>
        </a:p>
      </dgm:t>
    </dgm:pt>
    <dgm:pt modelId="{E8201692-29E1-46C4-A54F-3076E497ED44}" type="pres">
      <dgm:prSet presAssocID="{D93AD81A-AA9D-4600-B7F2-FDD75E0FD991}" presName="parentLin" presStyleCnt="0"/>
      <dgm:spPr/>
      <dgm:t>
        <a:bodyPr/>
        <a:lstStyle/>
        <a:p>
          <a:endParaRPr lang="ru-RU"/>
        </a:p>
      </dgm:t>
    </dgm:pt>
    <dgm:pt modelId="{02AF0AC1-8240-4875-B6DD-FCB4A212B808}" type="pres">
      <dgm:prSet presAssocID="{D93AD81A-AA9D-4600-B7F2-FDD75E0FD991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935BF950-1A0F-4D72-BF84-2EB20711AAB1}" type="pres">
      <dgm:prSet presAssocID="{D93AD81A-AA9D-4600-B7F2-FDD75E0FD991}" presName="parentText" presStyleLbl="node1" presStyleIdx="1" presStyleCnt="2" custScaleX="1345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DA2E4-76D9-487A-8D38-9DFB274FDA42}" type="pres">
      <dgm:prSet presAssocID="{D93AD81A-AA9D-4600-B7F2-FDD75E0FD991}" presName="negativeSpace" presStyleCnt="0"/>
      <dgm:spPr/>
      <dgm:t>
        <a:bodyPr/>
        <a:lstStyle/>
        <a:p>
          <a:endParaRPr lang="ru-RU"/>
        </a:p>
      </dgm:t>
    </dgm:pt>
    <dgm:pt modelId="{25882552-D34C-4EF4-85E8-66EB83A46D9B}" type="pres">
      <dgm:prSet presAssocID="{D93AD81A-AA9D-4600-B7F2-FDD75E0FD991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F4CB50-E831-4968-9B0F-04D4EE63B13D}" type="presOf" srcId="{6633F01F-36FA-46B2-AD83-D345F6307BC2}" destId="{42D674F4-DB96-49D1-ADDF-EF92DD2745EB}" srcOrd="1" destOrd="0" presId="urn:microsoft.com/office/officeart/2005/8/layout/list1"/>
    <dgm:cxn modelId="{C5467AFD-81E3-4532-8E1F-FE2B8AAC51CA}" type="presOf" srcId="{D93AD81A-AA9D-4600-B7F2-FDD75E0FD991}" destId="{935BF950-1A0F-4D72-BF84-2EB20711AAB1}" srcOrd="1" destOrd="0" presId="urn:microsoft.com/office/officeart/2005/8/layout/list1"/>
    <dgm:cxn modelId="{ED39D982-9DFB-4301-BDE2-2684F20AE21C}" srcId="{12A2C8F8-2D6D-4E12-8FCF-651AA391016B}" destId="{6633F01F-36FA-46B2-AD83-D345F6307BC2}" srcOrd="0" destOrd="0" parTransId="{A0716F2C-53A8-42BE-8B2D-FEEF7BA7E04F}" sibTransId="{7EE9D0E4-9CB4-4407-83F6-6B8367E3334A}"/>
    <dgm:cxn modelId="{51F7C263-64FF-4CF9-837E-DAF41A0B6DC8}" type="presOf" srcId="{12A2C8F8-2D6D-4E12-8FCF-651AA391016B}" destId="{9E0371CD-BDFF-4953-9565-0AA3B45FEF67}" srcOrd="0" destOrd="0" presId="urn:microsoft.com/office/officeart/2005/8/layout/list1"/>
    <dgm:cxn modelId="{4C8FF9AF-EBED-42AB-A055-887E6D27FFE6}" type="presOf" srcId="{6633F01F-36FA-46B2-AD83-D345F6307BC2}" destId="{9411625D-EA95-41FD-9848-B1A0C4A9C221}" srcOrd="0" destOrd="0" presId="urn:microsoft.com/office/officeart/2005/8/layout/list1"/>
    <dgm:cxn modelId="{FBBB3E7A-DF8E-45DF-8469-98793DC31DA1}" srcId="{12A2C8F8-2D6D-4E12-8FCF-651AA391016B}" destId="{D93AD81A-AA9D-4600-B7F2-FDD75E0FD991}" srcOrd="1" destOrd="0" parTransId="{BAE7C8E6-D250-441B-B0B4-C5A7AE0FDBDA}" sibTransId="{06E2E7FD-0B20-45CD-87DE-48C83330D640}"/>
    <dgm:cxn modelId="{BCAD9521-5053-40DC-AAE0-36348038C38F}" type="presOf" srcId="{D93AD81A-AA9D-4600-B7F2-FDD75E0FD991}" destId="{02AF0AC1-8240-4875-B6DD-FCB4A212B808}" srcOrd="0" destOrd="0" presId="urn:microsoft.com/office/officeart/2005/8/layout/list1"/>
    <dgm:cxn modelId="{5BA4C2ED-37A2-40A3-B44C-FB142D52E23C}" type="presParOf" srcId="{9E0371CD-BDFF-4953-9565-0AA3B45FEF67}" destId="{08ECE776-8A33-4D64-9130-F1A40FBB9F10}" srcOrd="0" destOrd="0" presId="urn:microsoft.com/office/officeart/2005/8/layout/list1"/>
    <dgm:cxn modelId="{438A4F8E-7B82-4D8E-8F69-2FC6243E0314}" type="presParOf" srcId="{08ECE776-8A33-4D64-9130-F1A40FBB9F10}" destId="{9411625D-EA95-41FD-9848-B1A0C4A9C221}" srcOrd="0" destOrd="0" presId="urn:microsoft.com/office/officeart/2005/8/layout/list1"/>
    <dgm:cxn modelId="{DE5A6DD5-7712-44BF-8765-0DFF6711FB5E}" type="presParOf" srcId="{08ECE776-8A33-4D64-9130-F1A40FBB9F10}" destId="{42D674F4-DB96-49D1-ADDF-EF92DD2745EB}" srcOrd="1" destOrd="0" presId="urn:microsoft.com/office/officeart/2005/8/layout/list1"/>
    <dgm:cxn modelId="{A50A4A47-06DB-43C7-A845-B5474FE042A3}" type="presParOf" srcId="{9E0371CD-BDFF-4953-9565-0AA3B45FEF67}" destId="{6D4E0163-EA0E-4B52-91FD-9F906AEEF576}" srcOrd="1" destOrd="0" presId="urn:microsoft.com/office/officeart/2005/8/layout/list1"/>
    <dgm:cxn modelId="{8734B879-EC2C-48F9-80D5-963F18AF922D}" type="presParOf" srcId="{9E0371CD-BDFF-4953-9565-0AA3B45FEF67}" destId="{B9EFF86C-A2D0-49DE-90DA-0B4AAD7BD624}" srcOrd="2" destOrd="0" presId="urn:microsoft.com/office/officeart/2005/8/layout/list1"/>
    <dgm:cxn modelId="{36970E2A-67A4-4320-A189-181F09051D7F}" type="presParOf" srcId="{9E0371CD-BDFF-4953-9565-0AA3B45FEF67}" destId="{E89C2C7C-FEF0-4FB5-AF54-6EB94FB314FB}" srcOrd="3" destOrd="0" presId="urn:microsoft.com/office/officeart/2005/8/layout/list1"/>
    <dgm:cxn modelId="{629C914F-6269-4AC6-8A09-6D011AD2E494}" type="presParOf" srcId="{9E0371CD-BDFF-4953-9565-0AA3B45FEF67}" destId="{E8201692-29E1-46C4-A54F-3076E497ED44}" srcOrd="4" destOrd="0" presId="urn:microsoft.com/office/officeart/2005/8/layout/list1"/>
    <dgm:cxn modelId="{B9000BDC-9E53-4623-B2E9-CF6E04D38757}" type="presParOf" srcId="{E8201692-29E1-46C4-A54F-3076E497ED44}" destId="{02AF0AC1-8240-4875-B6DD-FCB4A212B808}" srcOrd="0" destOrd="0" presId="urn:microsoft.com/office/officeart/2005/8/layout/list1"/>
    <dgm:cxn modelId="{325F798F-77F8-45C3-9EBE-46E9424E315A}" type="presParOf" srcId="{E8201692-29E1-46C4-A54F-3076E497ED44}" destId="{935BF950-1A0F-4D72-BF84-2EB20711AAB1}" srcOrd="1" destOrd="0" presId="urn:microsoft.com/office/officeart/2005/8/layout/list1"/>
    <dgm:cxn modelId="{4B159BC9-4670-4090-B29F-6ADAE96A4CF1}" type="presParOf" srcId="{9E0371CD-BDFF-4953-9565-0AA3B45FEF67}" destId="{268DA2E4-76D9-487A-8D38-9DFB274FDA42}" srcOrd="5" destOrd="0" presId="urn:microsoft.com/office/officeart/2005/8/layout/list1"/>
    <dgm:cxn modelId="{C2D4D328-457A-4C57-9B72-73AA5B7F1859}" type="presParOf" srcId="{9E0371CD-BDFF-4953-9565-0AA3B45FEF67}" destId="{25882552-D34C-4EF4-85E8-66EB83A46D9B}" srcOrd="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0DBCFA-A5F2-4CF6-82C7-AB9F9499C698}" type="doc">
      <dgm:prSet loTypeId="urn:microsoft.com/office/officeart/2005/8/layout/hierarchy2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103FE2E-470B-458B-B321-7116ADD08F53}">
      <dgm:prSet phldrT="[Текст]" custT="1"/>
      <dgm:spPr>
        <a:solidFill>
          <a:schemeClr val="accent4">
            <a:hueOff val="0"/>
            <a:satOff val="0"/>
            <a:lumOff val="0"/>
            <a:alpha val="64000"/>
          </a:schemeClr>
        </a:solidFill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80</a:t>
          </a: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поставщиков </a:t>
          </a:r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социальных услуг</a:t>
          </a:r>
          <a:endParaRPr lang="ru-RU" sz="18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766FB9-CB2D-44CE-911A-039C123FD7B5}" type="parTrans" cxnId="{D397E641-3DD7-43A8-B4F6-341AD526F3F0}">
      <dgm:prSet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A512CB-4F5F-4A53-8C7E-F245919A1199}" type="sibTrans" cxnId="{D397E641-3DD7-43A8-B4F6-341AD526F3F0}">
      <dgm:prSet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892CEF-9EB3-4DB3-AD55-89CD209D859C}">
      <dgm:prSet phldrT="[Текст]" custT="1"/>
      <dgm:spPr>
        <a:solidFill>
          <a:schemeClr val="accent6">
            <a:hueOff val="0"/>
            <a:satOff val="0"/>
            <a:lumOff val="0"/>
            <a:alpha val="57000"/>
          </a:schemeClr>
        </a:solidFill>
        <a:effectLst>
          <a:glow rad="635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38</a:t>
          </a:r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государственных учреждений</a:t>
          </a:r>
          <a:endParaRPr lang="ru-RU" sz="18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88AC2A-CB46-473B-8123-0134A2A0DDAF}" type="parTrans" cxnId="{20BBBBCE-5E02-4CFB-9297-6F7BDF0BF8B5}">
      <dgm:prSet custT="1"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8418ED-9958-42CB-86F1-93A5C525635A}" type="sibTrans" cxnId="{20BBBBCE-5E02-4CFB-9297-6F7BDF0BF8B5}">
      <dgm:prSet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6216B4-61A4-49B6-A999-AB7A08E347F2}">
      <dgm:prSet phldrT="[Текст]" custT="1"/>
      <dgm:spPr>
        <a:solidFill>
          <a:schemeClr val="accent6">
            <a:hueOff val="0"/>
            <a:satOff val="0"/>
            <a:lumOff val="0"/>
            <a:alpha val="57000"/>
          </a:schemeClr>
        </a:solidFill>
        <a:effectLst>
          <a:glow rad="635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42</a:t>
          </a:r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негосударственных  организаций</a:t>
          </a:r>
          <a:endParaRPr lang="ru-RU" sz="18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F89EDD-497F-452C-B7C4-42F614218A54}" type="parTrans" cxnId="{35585749-7938-42DB-9F7B-E29FDE338D89}">
      <dgm:prSet custT="1"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A18C5B-F3DD-45A5-8445-1F71495E4F00}" type="sibTrans" cxnId="{35585749-7938-42DB-9F7B-E29FDE338D89}">
      <dgm:prSet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E36003-803C-452C-9A82-4C490A1CB86A}">
      <dgm:prSet phldrT="[Текст]" custT="1"/>
      <dgm:spPr>
        <a:solidFill>
          <a:srgbClr val="00B0F0"/>
        </a:solidFill>
        <a:effectLst>
          <a:glow rad="635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17</a:t>
          </a:r>
        </a:p>
        <a:p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СОНКО</a:t>
          </a:r>
          <a:endParaRPr lang="ru-RU" sz="18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C66AC7-46D3-4267-BBA8-4A1D203A440F}" type="parTrans" cxnId="{5090C823-559E-4441-9481-DA4299B2170C}">
      <dgm:prSet custT="1"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7EC261-EFED-4D97-8F2B-C76ECB0E80CF}" type="sibTrans" cxnId="{5090C823-559E-4441-9481-DA4299B2170C}">
      <dgm:prSet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A2C943-61EA-4221-A845-1736046C9069}">
      <dgm:prSet phldrT="[Текст]" custT="1"/>
      <dgm:spPr>
        <a:solidFill>
          <a:srgbClr val="00B0F0"/>
        </a:solidFill>
        <a:effectLst>
          <a:glow rad="635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</a:t>
          </a:r>
        </a:p>
        <a:p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коммерческих организаций</a:t>
          </a:r>
          <a:endParaRPr lang="ru-RU" sz="18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E2E7A1-1721-48C7-AB5A-A41BF7431F71}" type="parTrans" cxnId="{5E362BA7-584F-4C67-BA88-1C10612D2B9D}">
      <dgm:prSet custT="1"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B9554B-1996-44B3-A3DD-AC1AB589887B}" type="sibTrans" cxnId="{5E362BA7-584F-4C67-BA88-1C10612D2B9D}">
      <dgm:prSet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3E717A-E793-4016-BA8D-E49139A1A1E1}">
      <dgm:prSet phldrT="[Текст]" custT="1"/>
      <dgm:spPr>
        <a:solidFill>
          <a:srgbClr val="00B0F0"/>
        </a:solidFill>
        <a:effectLst>
          <a:glow rad="635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</a:t>
          </a: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индивидуальных предпринимателей</a:t>
          </a:r>
          <a:endParaRPr lang="ru-RU" sz="18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1048FF-9609-45F0-A53C-8638F69E100B}" type="parTrans" cxnId="{EDE1F67B-06CA-42AB-ACEA-0254FDAE9445}">
      <dgm:prSet custT="1"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BAD750-1359-446D-B8EF-B29B803B0136}" type="sibTrans" cxnId="{EDE1F67B-06CA-42AB-ACEA-0254FDAE9445}">
      <dgm:prSet/>
      <dgm:spPr/>
      <dgm:t>
        <a:bodyPr/>
        <a:lstStyle/>
        <a:p>
          <a:endParaRPr lang="ru-RU" sz="1800" b="1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192A34-D32F-4199-A356-F27E1103CE3A}" type="pres">
      <dgm:prSet presAssocID="{B80DBCFA-A5F2-4CF6-82C7-AB9F9499C69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F54E34-B0A1-4048-ACC1-08657DC5A6F9}" type="pres">
      <dgm:prSet presAssocID="{5103FE2E-470B-458B-B321-7116ADD08F53}" presName="root1" presStyleCnt="0"/>
      <dgm:spPr/>
      <dgm:t>
        <a:bodyPr/>
        <a:lstStyle/>
        <a:p>
          <a:endParaRPr lang="ru-RU"/>
        </a:p>
      </dgm:t>
    </dgm:pt>
    <dgm:pt modelId="{89BA7DC7-8172-485F-A12D-4578DE67758F}" type="pres">
      <dgm:prSet presAssocID="{5103FE2E-470B-458B-B321-7116ADD08F53}" presName="LevelOneTextNode" presStyleLbl="node0" presStyleIdx="0" presStyleCnt="1" custScaleX="74950" custScaleY="1122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06349F-4AA4-4090-9F1D-5E212ED8111B}" type="pres">
      <dgm:prSet presAssocID="{5103FE2E-470B-458B-B321-7116ADD08F53}" presName="level2hierChild" presStyleCnt="0"/>
      <dgm:spPr/>
      <dgm:t>
        <a:bodyPr/>
        <a:lstStyle/>
        <a:p>
          <a:endParaRPr lang="ru-RU"/>
        </a:p>
      </dgm:t>
    </dgm:pt>
    <dgm:pt modelId="{1941D602-5D55-43F4-ADDE-FA0435C2A029}" type="pres">
      <dgm:prSet presAssocID="{E588AC2A-CB46-473B-8123-0134A2A0DDAF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6E1251F0-555E-4FDE-9C17-1447B032388D}" type="pres">
      <dgm:prSet presAssocID="{E588AC2A-CB46-473B-8123-0134A2A0DDAF}" presName="connTx" presStyleLbl="parChTrans1D2" presStyleIdx="0" presStyleCnt="2"/>
      <dgm:spPr/>
      <dgm:t>
        <a:bodyPr/>
        <a:lstStyle/>
        <a:p>
          <a:endParaRPr lang="ru-RU"/>
        </a:p>
      </dgm:t>
    </dgm:pt>
    <dgm:pt modelId="{4A54E1FD-3CB5-429C-9480-EA77F0A38D7E}" type="pres">
      <dgm:prSet presAssocID="{6C892CEF-9EB3-4DB3-AD55-89CD209D859C}" presName="root2" presStyleCnt="0"/>
      <dgm:spPr/>
      <dgm:t>
        <a:bodyPr/>
        <a:lstStyle/>
        <a:p>
          <a:endParaRPr lang="ru-RU"/>
        </a:p>
      </dgm:t>
    </dgm:pt>
    <dgm:pt modelId="{2C79BBAA-8F67-4F7E-9551-517C45770C4F}" type="pres">
      <dgm:prSet presAssocID="{6C892CEF-9EB3-4DB3-AD55-89CD209D859C}" presName="LevelTwoTextNode" presStyleLbl="node2" presStyleIdx="0" presStyleCnt="2" custScaleX="104143" custLinFactNeighborX="-11587" custLinFactNeighborY="-9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0014AB-8705-40FE-9FB9-971542E85370}" type="pres">
      <dgm:prSet presAssocID="{6C892CEF-9EB3-4DB3-AD55-89CD209D859C}" presName="level3hierChild" presStyleCnt="0"/>
      <dgm:spPr/>
      <dgm:t>
        <a:bodyPr/>
        <a:lstStyle/>
        <a:p>
          <a:endParaRPr lang="ru-RU"/>
        </a:p>
      </dgm:t>
    </dgm:pt>
    <dgm:pt modelId="{F1A653EA-DFB0-4409-BE5E-662E4182F419}" type="pres">
      <dgm:prSet presAssocID="{D8F89EDD-497F-452C-B7C4-42F614218A54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2A9D0E8B-0CA1-4A33-9D2D-58856B6B2351}" type="pres">
      <dgm:prSet presAssocID="{D8F89EDD-497F-452C-B7C4-42F614218A54}" presName="connTx" presStyleLbl="parChTrans1D2" presStyleIdx="1" presStyleCnt="2"/>
      <dgm:spPr/>
      <dgm:t>
        <a:bodyPr/>
        <a:lstStyle/>
        <a:p>
          <a:endParaRPr lang="ru-RU"/>
        </a:p>
      </dgm:t>
    </dgm:pt>
    <dgm:pt modelId="{311E158C-B10C-417E-A877-CF06906CD71C}" type="pres">
      <dgm:prSet presAssocID="{C26216B4-61A4-49B6-A999-AB7A08E347F2}" presName="root2" presStyleCnt="0"/>
      <dgm:spPr/>
      <dgm:t>
        <a:bodyPr/>
        <a:lstStyle/>
        <a:p>
          <a:endParaRPr lang="ru-RU"/>
        </a:p>
      </dgm:t>
    </dgm:pt>
    <dgm:pt modelId="{A8EC89BC-421D-4DE9-86F3-2D01B3645A32}" type="pres">
      <dgm:prSet presAssocID="{C26216B4-61A4-49B6-A999-AB7A08E347F2}" presName="LevelTwoTextNode" presStyleLbl="node2" presStyleIdx="1" presStyleCnt="2" custScaleX="106044" custLinFactNeighborX="-15407" custLinFactNeighborY="401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50BCA1-8CAB-447C-B612-71BC58874F75}" type="pres">
      <dgm:prSet presAssocID="{C26216B4-61A4-49B6-A999-AB7A08E347F2}" presName="level3hierChild" presStyleCnt="0"/>
      <dgm:spPr/>
      <dgm:t>
        <a:bodyPr/>
        <a:lstStyle/>
        <a:p>
          <a:endParaRPr lang="ru-RU"/>
        </a:p>
      </dgm:t>
    </dgm:pt>
    <dgm:pt modelId="{5FA26ED9-2D6E-49C7-B75F-81129528F821}" type="pres">
      <dgm:prSet presAssocID="{CBC66AC7-46D3-4267-BBA8-4A1D203A440F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03352EF3-435B-4EC2-B6E2-AD06580F5EE8}" type="pres">
      <dgm:prSet presAssocID="{CBC66AC7-46D3-4267-BBA8-4A1D203A440F}" presName="connTx" presStyleLbl="parChTrans1D3" presStyleIdx="0" presStyleCnt="3"/>
      <dgm:spPr/>
      <dgm:t>
        <a:bodyPr/>
        <a:lstStyle/>
        <a:p>
          <a:endParaRPr lang="ru-RU"/>
        </a:p>
      </dgm:t>
    </dgm:pt>
    <dgm:pt modelId="{FCAC3C98-D92E-4E32-9675-9516E0B33339}" type="pres">
      <dgm:prSet presAssocID="{4EE36003-803C-452C-9A82-4C490A1CB86A}" presName="root2" presStyleCnt="0"/>
      <dgm:spPr/>
      <dgm:t>
        <a:bodyPr/>
        <a:lstStyle/>
        <a:p>
          <a:endParaRPr lang="ru-RU"/>
        </a:p>
      </dgm:t>
    </dgm:pt>
    <dgm:pt modelId="{CD14C45B-8023-470A-829B-EE50F6F5A251}" type="pres">
      <dgm:prSet presAssocID="{4EE36003-803C-452C-9A82-4C490A1CB86A}" presName="LevelTwoTextNode" presStyleLbl="node3" presStyleIdx="0" presStyleCnt="3" custScaleY="74842" custLinFactNeighborX="-7355" custLinFactNeighborY="90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5F020F-8675-4F69-AD31-A9FDA7156840}" type="pres">
      <dgm:prSet presAssocID="{4EE36003-803C-452C-9A82-4C490A1CB86A}" presName="level3hierChild" presStyleCnt="0"/>
      <dgm:spPr/>
      <dgm:t>
        <a:bodyPr/>
        <a:lstStyle/>
        <a:p>
          <a:endParaRPr lang="ru-RU"/>
        </a:p>
      </dgm:t>
    </dgm:pt>
    <dgm:pt modelId="{629B33BD-8053-4643-A10B-DB964AC5C991}" type="pres">
      <dgm:prSet presAssocID="{5CE2E7A1-1721-48C7-AB5A-A41BF7431F71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3FEACF3D-5574-43CA-B998-EFBCE5018F10}" type="pres">
      <dgm:prSet presAssocID="{5CE2E7A1-1721-48C7-AB5A-A41BF7431F71}" presName="connTx" presStyleLbl="parChTrans1D3" presStyleIdx="1" presStyleCnt="3"/>
      <dgm:spPr/>
      <dgm:t>
        <a:bodyPr/>
        <a:lstStyle/>
        <a:p>
          <a:endParaRPr lang="ru-RU"/>
        </a:p>
      </dgm:t>
    </dgm:pt>
    <dgm:pt modelId="{E938689E-A71B-478A-AE1A-8FC4DCA1AC8B}" type="pres">
      <dgm:prSet presAssocID="{77A2C943-61EA-4221-A845-1736046C9069}" presName="root2" presStyleCnt="0"/>
      <dgm:spPr/>
      <dgm:t>
        <a:bodyPr/>
        <a:lstStyle/>
        <a:p>
          <a:endParaRPr lang="ru-RU"/>
        </a:p>
      </dgm:t>
    </dgm:pt>
    <dgm:pt modelId="{0CBA57DA-6F78-4FA1-9190-078C634767B0}" type="pres">
      <dgm:prSet presAssocID="{77A2C943-61EA-4221-A845-1736046C9069}" presName="LevelTwoTextNode" presStyleLbl="node3" presStyleIdx="1" presStyleCnt="3" custScaleY="87691" custLinFactNeighborX="-7355" custLinFactNeighborY="140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CDAA5F-2563-4F73-9AF5-6E8901CCDFD6}" type="pres">
      <dgm:prSet presAssocID="{77A2C943-61EA-4221-A845-1736046C9069}" presName="level3hierChild" presStyleCnt="0"/>
      <dgm:spPr/>
      <dgm:t>
        <a:bodyPr/>
        <a:lstStyle/>
        <a:p>
          <a:endParaRPr lang="ru-RU"/>
        </a:p>
      </dgm:t>
    </dgm:pt>
    <dgm:pt modelId="{9C036658-CBF3-4A42-9507-58D26273CBCE}" type="pres">
      <dgm:prSet presAssocID="{CB1048FF-9609-45F0-A53C-8638F69E100B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45975DF3-6F18-4D20-8A0C-6B6288752B76}" type="pres">
      <dgm:prSet presAssocID="{CB1048FF-9609-45F0-A53C-8638F69E100B}" presName="connTx" presStyleLbl="parChTrans1D3" presStyleIdx="2" presStyleCnt="3"/>
      <dgm:spPr/>
      <dgm:t>
        <a:bodyPr/>
        <a:lstStyle/>
        <a:p>
          <a:endParaRPr lang="ru-RU"/>
        </a:p>
      </dgm:t>
    </dgm:pt>
    <dgm:pt modelId="{92C1553E-6A8F-4468-B549-658A9D444B49}" type="pres">
      <dgm:prSet presAssocID="{9B3E717A-E793-4016-BA8D-E49139A1A1E1}" presName="root2" presStyleCnt="0"/>
      <dgm:spPr/>
      <dgm:t>
        <a:bodyPr/>
        <a:lstStyle/>
        <a:p>
          <a:endParaRPr lang="ru-RU"/>
        </a:p>
      </dgm:t>
    </dgm:pt>
    <dgm:pt modelId="{1428C513-6505-4811-B72D-D537BC927841}" type="pres">
      <dgm:prSet presAssocID="{9B3E717A-E793-4016-BA8D-E49139A1A1E1}" presName="LevelTwoTextNode" presStyleLbl="node3" presStyleIdx="2" presStyleCnt="3" custScaleY="78808" custLinFactNeighborX="-7355" custLinFactNeighborY="175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5C6585-43D5-4B59-BC37-7A9AB3726BD4}" type="pres">
      <dgm:prSet presAssocID="{9B3E717A-E793-4016-BA8D-E49139A1A1E1}" presName="level3hierChild" presStyleCnt="0"/>
      <dgm:spPr/>
      <dgm:t>
        <a:bodyPr/>
        <a:lstStyle/>
        <a:p>
          <a:endParaRPr lang="ru-RU"/>
        </a:p>
      </dgm:t>
    </dgm:pt>
  </dgm:ptLst>
  <dgm:cxnLst>
    <dgm:cxn modelId="{A8347CF8-9FEF-49DF-ADD8-24DA1E695ED8}" type="presOf" srcId="{CB1048FF-9609-45F0-A53C-8638F69E100B}" destId="{45975DF3-6F18-4D20-8A0C-6B6288752B76}" srcOrd="1" destOrd="0" presId="urn:microsoft.com/office/officeart/2005/8/layout/hierarchy2"/>
    <dgm:cxn modelId="{D4CF6FCD-39A0-4D15-8C57-777DA3B0F660}" type="presOf" srcId="{6C892CEF-9EB3-4DB3-AD55-89CD209D859C}" destId="{2C79BBAA-8F67-4F7E-9551-517C45770C4F}" srcOrd="0" destOrd="0" presId="urn:microsoft.com/office/officeart/2005/8/layout/hierarchy2"/>
    <dgm:cxn modelId="{4A83AA07-9FFC-433D-9DCD-EAE58E339B1F}" type="presOf" srcId="{CB1048FF-9609-45F0-A53C-8638F69E100B}" destId="{9C036658-CBF3-4A42-9507-58D26273CBCE}" srcOrd="0" destOrd="0" presId="urn:microsoft.com/office/officeart/2005/8/layout/hierarchy2"/>
    <dgm:cxn modelId="{5090C823-559E-4441-9481-DA4299B2170C}" srcId="{C26216B4-61A4-49B6-A999-AB7A08E347F2}" destId="{4EE36003-803C-452C-9A82-4C490A1CB86A}" srcOrd="0" destOrd="0" parTransId="{CBC66AC7-46D3-4267-BBA8-4A1D203A440F}" sibTransId="{D07EC261-EFED-4D97-8F2B-C76ECB0E80CF}"/>
    <dgm:cxn modelId="{01F0D817-F38D-4BF2-A3BB-C522D6C4A7FB}" type="presOf" srcId="{D8F89EDD-497F-452C-B7C4-42F614218A54}" destId="{F1A653EA-DFB0-4409-BE5E-662E4182F419}" srcOrd="0" destOrd="0" presId="urn:microsoft.com/office/officeart/2005/8/layout/hierarchy2"/>
    <dgm:cxn modelId="{A9EB6BA7-B757-4856-A28D-9ACEFF726E51}" type="presOf" srcId="{CBC66AC7-46D3-4267-BBA8-4A1D203A440F}" destId="{5FA26ED9-2D6E-49C7-B75F-81129528F821}" srcOrd="0" destOrd="0" presId="urn:microsoft.com/office/officeart/2005/8/layout/hierarchy2"/>
    <dgm:cxn modelId="{20BBBBCE-5E02-4CFB-9297-6F7BDF0BF8B5}" srcId="{5103FE2E-470B-458B-B321-7116ADD08F53}" destId="{6C892CEF-9EB3-4DB3-AD55-89CD209D859C}" srcOrd="0" destOrd="0" parTransId="{E588AC2A-CB46-473B-8123-0134A2A0DDAF}" sibTransId="{138418ED-9958-42CB-86F1-93A5C525635A}"/>
    <dgm:cxn modelId="{522C8A3B-C9BF-483E-AFD4-3787B5CC41DF}" type="presOf" srcId="{5CE2E7A1-1721-48C7-AB5A-A41BF7431F71}" destId="{3FEACF3D-5574-43CA-B998-EFBCE5018F10}" srcOrd="1" destOrd="0" presId="urn:microsoft.com/office/officeart/2005/8/layout/hierarchy2"/>
    <dgm:cxn modelId="{ABAA195A-94AB-49B3-B36A-7CF2D4923D0D}" type="presOf" srcId="{B80DBCFA-A5F2-4CF6-82C7-AB9F9499C698}" destId="{8B192A34-D32F-4199-A356-F27E1103CE3A}" srcOrd="0" destOrd="0" presId="urn:microsoft.com/office/officeart/2005/8/layout/hierarchy2"/>
    <dgm:cxn modelId="{BC791426-4468-454A-9DD8-CAD88B71530E}" type="presOf" srcId="{5103FE2E-470B-458B-B321-7116ADD08F53}" destId="{89BA7DC7-8172-485F-A12D-4578DE67758F}" srcOrd="0" destOrd="0" presId="urn:microsoft.com/office/officeart/2005/8/layout/hierarchy2"/>
    <dgm:cxn modelId="{518FF773-48C1-417C-A30B-23C04D923EDB}" type="presOf" srcId="{9B3E717A-E793-4016-BA8D-E49139A1A1E1}" destId="{1428C513-6505-4811-B72D-D537BC927841}" srcOrd="0" destOrd="0" presId="urn:microsoft.com/office/officeart/2005/8/layout/hierarchy2"/>
    <dgm:cxn modelId="{5E362BA7-584F-4C67-BA88-1C10612D2B9D}" srcId="{C26216B4-61A4-49B6-A999-AB7A08E347F2}" destId="{77A2C943-61EA-4221-A845-1736046C9069}" srcOrd="1" destOrd="0" parTransId="{5CE2E7A1-1721-48C7-AB5A-A41BF7431F71}" sibTransId="{52B9554B-1996-44B3-A3DD-AC1AB589887B}"/>
    <dgm:cxn modelId="{01745C94-0102-4B44-8E78-E2D3C74602C2}" type="presOf" srcId="{E588AC2A-CB46-473B-8123-0134A2A0DDAF}" destId="{1941D602-5D55-43F4-ADDE-FA0435C2A029}" srcOrd="0" destOrd="0" presId="urn:microsoft.com/office/officeart/2005/8/layout/hierarchy2"/>
    <dgm:cxn modelId="{313088E1-9A13-4FCF-B158-928E89BBC8FE}" type="presOf" srcId="{77A2C943-61EA-4221-A845-1736046C9069}" destId="{0CBA57DA-6F78-4FA1-9190-078C634767B0}" srcOrd="0" destOrd="0" presId="urn:microsoft.com/office/officeart/2005/8/layout/hierarchy2"/>
    <dgm:cxn modelId="{BECB4095-5325-4716-AE3C-E009D3388A74}" type="presOf" srcId="{E588AC2A-CB46-473B-8123-0134A2A0DDAF}" destId="{6E1251F0-555E-4FDE-9C17-1447B032388D}" srcOrd="1" destOrd="0" presId="urn:microsoft.com/office/officeart/2005/8/layout/hierarchy2"/>
    <dgm:cxn modelId="{E0B8DA86-45EA-4B20-9633-80D46BEC788D}" type="presOf" srcId="{C26216B4-61A4-49B6-A999-AB7A08E347F2}" destId="{A8EC89BC-421D-4DE9-86F3-2D01B3645A32}" srcOrd="0" destOrd="0" presId="urn:microsoft.com/office/officeart/2005/8/layout/hierarchy2"/>
    <dgm:cxn modelId="{A70AF4DD-CFD4-44F6-A8CA-8B1A66608E6D}" type="presOf" srcId="{CBC66AC7-46D3-4267-BBA8-4A1D203A440F}" destId="{03352EF3-435B-4EC2-B6E2-AD06580F5EE8}" srcOrd="1" destOrd="0" presId="urn:microsoft.com/office/officeart/2005/8/layout/hierarchy2"/>
    <dgm:cxn modelId="{35585749-7938-42DB-9F7B-E29FDE338D89}" srcId="{5103FE2E-470B-458B-B321-7116ADD08F53}" destId="{C26216B4-61A4-49B6-A999-AB7A08E347F2}" srcOrd="1" destOrd="0" parTransId="{D8F89EDD-497F-452C-B7C4-42F614218A54}" sibTransId="{9AA18C5B-F3DD-45A5-8445-1F71495E4F00}"/>
    <dgm:cxn modelId="{4C2AA4FD-DDB6-4F3E-820F-CF216ABBA4C1}" type="presOf" srcId="{D8F89EDD-497F-452C-B7C4-42F614218A54}" destId="{2A9D0E8B-0CA1-4A33-9D2D-58856B6B2351}" srcOrd="1" destOrd="0" presId="urn:microsoft.com/office/officeart/2005/8/layout/hierarchy2"/>
    <dgm:cxn modelId="{EDE1F67B-06CA-42AB-ACEA-0254FDAE9445}" srcId="{C26216B4-61A4-49B6-A999-AB7A08E347F2}" destId="{9B3E717A-E793-4016-BA8D-E49139A1A1E1}" srcOrd="2" destOrd="0" parTransId="{CB1048FF-9609-45F0-A53C-8638F69E100B}" sibTransId="{4DBAD750-1359-446D-B8EF-B29B803B0136}"/>
    <dgm:cxn modelId="{76CB2F22-ACA2-43B5-89CD-A6E110A1BC4E}" type="presOf" srcId="{5CE2E7A1-1721-48C7-AB5A-A41BF7431F71}" destId="{629B33BD-8053-4643-A10B-DB964AC5C991}" srcOrd="0" destOrd="0" presId="urn:microsoft.com/office/officeart/2005/8/layout/hierarchy2"/>
    <dgm:cxn modelId="{7CC79663-CBE0-441D-9DF1-A1DEA72FF081}" type="presOf" srcId="{4EE36003-803C-452C-9A82-4C490A1CB86A}" destId="{CD14C45B-8023-470A-829B-EE50F6F5A251}" srcOrd="0" destOrd="0" presId="urn:microsoft.com/office/officeart/2005/8/layout/hierarchy2"/>
    <dgm:cxn modelId="{D397E641-3DD7-43A8-B4F6-341AD526F3F0}" srcId="{B80DBCFA-A5F2-4CF6-82C7-AB9F9499C698}" destId="{5103FE2E-470B-458B-B321-7116ADD08F53}" srcOrd="0" destOrd="0" parTransId="{60766FB9-CB2D-44CE-911A-039C123FD7B5}" sibTransId="{81A512CB-4F5F-4A53-8C7E-F245919A1199}"/>
    <dgm:cxn modelId="{CFCA3D3C-B230-467D-A370-7C7B263B15E5}" type="presParOf" srcId="{8B192A34-D32F-4199-A356-F27E1103CE3A}" destId="{AFF54E34-B0A1-4048-ACC1-08657DC5A6F9}" srcOrd="0" destOrd="0" presId="urn:microsoft.com/office/officeart/2005/8/layout/hierarchy2"/>
    <dgm:cxn modelId="{54F39560-5660-43C9-978F-DF1A354AD123}" type="presParOf" srcId="{AFF54E34-B0A1-4048-ACC1-08657DC5A6F9}" destId="{89BA7DC7-8172-485F-A12D-4578DE67758F}" srcOrd="0" destOrd="0" presId="urn:microsoft.com/office/officeart/2005/8/layout/hierarchy2"/>
    <dgm:cxn modelId="{229DE776-5A5F-408C-961A-CCD1D1AB0318}" type="presParOf" srcId="{AFF54E34-B0A1-4048-ACC1-08657DC5A6F9}" destId="{9706349F-4AA4-4090-9F1D-5E212ED8111B}" srcOrd="1" destOrd="0" presId="urn:microsoft.com/office/officeart/2005/8/layout/hierarchy2"/>
    <dgm:cxn modelId="{5105EF21-AE20-4F86-8827-C44CBB891BA3}" type="presParOf" srcId="{9706349F-4AA4-4090-9F1D-5E212ED8111B}" destId="{1941D602-5D55-43F4-ADDE-FA0435C2A029}" srcOrd="0" destOrd="0" presId="urn:microsoft.com/office/officeart/2005/8/layout/hierarchy2"/>
    <dgm:cxn modelId="{03AE8C13-36B4-4B54-B659-D1D17F37B282}" type="presParOf" srcId="{1941D602-5D55-43F4-ADDE-FA0435C2A029}" destId="{6E1251F0-555E-4FDE-9C17-1447B032388D}" srcOrd="0" destOrd="0" presId="urn:microsoft.com/office/officeart/2005/8/layout/hierarchy2"/>
    <dgm:cxn modelId="{A237E3D0-2C64-4515-B86F-DB1899DA0DFE}" type="presParOf" srcId="{9706349F-4AA4-4090-9F1D-5E212ED8111B}" destId="{4A54E1FD-3CB5-429C-9480-EA77F0A38D7E}" srcOrd="1" destOrd="0" presId="urn:microsoft.com/office/officeart/2005/8/layout/hierarchy2"/>
    <dgm:cxn modelId="{F7B79477-AECE-4317-9B70-116AC8CDBE94}" type="presParOf" srcId="{4A54E1FD-3CB5-429C-9480-EA77F0A38D7E}" destId="{2C79BBAA-8F67-4F7E-9551-517C45770C4F}" srcOrd="0" destOrd="0" presId="urn:microsoft.com/office/officeart/2005/8/layout/hierarchy2"/>
    <dgm:cxn modelId="{50259746-8ACA-4B14-B446-DCC35A38AC8C}" type="presParOf" srcId="{4A54E1FD-3CB5-429C-9480-EA77F0A38D7E}" destId="{C40014AB-8705-40FE-9FB9-971542E85370}" srcOrd="1" destOrd="0" presId="urn:microsoft.com/office/officeart/2005/8/layout/hierarchy2"/>
    <dgm:cxn modelId="{86C5AC3B-4910-4937-A792-E3859D990752}" type="presParOf" srcId="{9706349F-4AA4-4090-9F1D-5E212ED8111B}" destId="{F1A653EA-DFB0-4409-BE5E-662E4182F419}" srcOrd="2" destOrd="0" presId="urn:microsoft.com/office/officeart/2005/8/layout/hierarchy2"/>
    <dgm:cxn modelId="{CBC87ED2-1192-423B-B7ED-EE980EB65FB0}" type="presParOf" srcId="{F1A653EA-DFB0-4409-BE5E-662E4182F419}" destId="{2A9D0E8B-0CA1-4A33-9D2D-58856B6B2351}" srcOrd="0" destOrd="0" presId="urn:microsoft.com/office/officeart/2005/8/layout/hierarchy2"/>
    <dgm:cxn modelId="{CCEA2B97-996B-419C-BD6A-A6ABD903E657}" type="presParOf" srcId="{9706349F-4AA4-4090-9F1D-5E212ED8111B}" destId="{311E158C-B10C-417E-A877-CF06906CD71C}" srcOrd="3" destOrd="0" presId="urn:microsoft.com/office/officeart/2005/8/layout/hierarchy2"/>
    <dgm:cxn modelId="{63E0D477-A08E-4CC7-9707-87314F842A22}" type="presParOf" srcId="{311E158C-B10C-417E-A877-CF06906CD71C}" destId="{A8EC89BC-421D-4DE9-86F3-2D01B3645A32}" srcOrd="0" destOrd="0" presId="urn:microsoft.com/office/officeart/2005/8/layout/hierarchy2"/>
    <dgm:cxn modelId="{CAD6EA16-AF1B-4242-8A66-C4496C3877AD}" type="presParOf" srcId="{311E158C-B10C-417E-A877-CF06906CD71C}" destId="{F150BCA1-8CAB-447C-B612-71BC58874F75}" srcOrd="1" destOrd="0" presId="urn:microsoft.com/office/officeart/2005/8/layout/hierarchy2"/>
    <dgm:cxn modelId="{22BFB425-2470-42DA-8B49-C691B03888B9}" type="presParOf" srcId="{F150BCA1-8CAB-447C-B612-71BC58874F75}" destId="{5FA26ED9-2D6E-49C7-B75F-81129528F821}" srcOrd="0" destOrd="0" presId="urn:microsoft.com/office/officeart/2005/8/layout/hierarchy2"/>
    <dgm:cxn modelId="{07D690E4-7260-4203-AD3B-CE663DA65CCB}" type="presParOf" srcId="{5FA26ED9-2D6E-49C7-B75F-81129528F821}" destId="{03352EF3-435B-4EC2-B6E2-AD06580F5EE8}" srcOrd="0" destOrd="0" presId="urn:microsoft.com/office/officeart/2005/8/layout/hierarchy2"/>
    <dgm:cxn modelId="{B18358B7-89AE-4977-8C80-DC8FFD0C5C6E}" type="presParOf" srcId="{F150BCA1-8CAB-447C-B612-71BC58874F75}" destId="{FCAC3C98-D92E-4E32-9675-9516E0B33339}" srcOrd="1" destOrd="0" presId="urn:microsoft.com/office/officeart/2005/8/layout/hierarchy2"/>
    <dgm:cxn modelId="{D5D2C2FB-DABA-4797-A202-ECD9B84B6AEF}" type="presParOf" srcId="{FCAC3C98-D92E-4E32-9675-9516E0B33339}" destId="{CD14C45B-8023-470A-829B-EE50F6F5A251}" srcOrd="0" destOrd="0" presId="urn:microsoft.com/office/officeart/2005/8/layout/hierarchy2"/>
    <dgm:cxn modelId="{7BF35F3E-6CCF-4086-A116-81249CEDC17A}" type="presParOf" srcId="{FCAC3C98-D92E-4E32-9675-9516E0B33339}" destId="{E75F020F-8675-4F69-AD31-A9FDA7156840}" srcOrd="1" destOrd="0" presId="urn:microsoft.com/office/officeart/2005/8/layout/hierarchy2"/>
    <dgm:cxn modelId="{4226524B-95E0-41AC-8710-AB40100A855B}" type="presParOf" srcId="{F150BCA1-8CAB-447C-B612-71BC58874F75}" destId="{629B33BD-8053-4643-A10B-DB964AC5C991}" srcOrd="2" destOrd="0" presId="urn:microsoft.com/office/officeart/2005/8/layout/hierarchy2"/>
    <dgm:cxn modelId="{830628DA-7486-44BF-914F-400C50AA918D}" type="presParOf" srcId="{629B33BD-8053-4643-A10B-DB964AC5C991}" destId="{3FEACF3D-5574-43CA-B998-EFBCE5018F10}" srcOrd="0" destOrd="0" presId="urn:microsoft.com/office/officeart/2005/8/layout/hierarchy2"/>
    <dgm:cxn modelId="{7947C8BB-C36C-4CC2-A43A-8A98F547FA8F}" type="presParOf" srcId="{F150BCA1-8CAB-447C-B612-71BC58874F75}" destId="{E938689E-A71B-478A-AE1A-8FC4DCA1AC8B}" srcOrd="3" destOrd="0" presId="urn:microsoft.com/office/officeart/2005/8/layout/hierarchy2"/>
    <dgm:cxn modelId="{06474418-6171-4F86-9C27-5F81656A94BB}" type="presParOf" srcId="{E938689E-A71B-478A-AE1A-8FC4DCA1AC8B}" destId="{0CBA57DA-6F78-4FA1-9190-078C634767B0}" srcOrd="0" destOrd="0" presId="urn:microsoft.com/office/officeart/2005/8/layout/hierarchy2"/>
    <dgm:cxn modelId="{56794C47-FE45-4D6F-A999-20BDB223F048}" type="presParOf" srcId="{E938689E-A71B-478A-AE1A-8FC4DCA1AC8B}" destId="{EFCDAA5F-2563-4F73-9AF5-6E8901CCDFD6}" srcOrd="1" destOrd="0" presId="urn:microsoft.com/office/officeart/2005/8/layout/hierarchy2"/>
    <dgm:cxn modelId="{98911A97-43D6-4023-A784-5B9EC225654D}" type="presParOf" srcId="{F150BCA1-8CAB-447C-B612-71BC58874F75}" destId="{9C036658-CBF3-4A42-9507-58D26273CBCE}" srcOrd="4" destOrd="0" presId="urn:microsoft.com/office/officeart/2005/8/layout/hierarchy2"/>
    <dgm:cxn modelId="{C4022F65-AAE3-4EE4-AFE3-11EA9B19E9BB}" type="presParOf" srcId="{9C036658-CBF3-4A42-9507-58D26273CBCE}" destId="{45975DF3-6F18-4D20-8A0C-6B6288752B76}" srcOrd="0" destOrd="0" presId="urn:microsoft.com/office/officeart/2005/8/layout/hierarchy2"/>
    <dgm:cxn modelId="{FBC39648-CD8C-42FA-A217-8884820AFF65}" type="presParOf" srcId="{F150BCA1-8CAB-447C-B612-71BC58874F75}" destId="{92C1553E-6A8F-4468-B549-658A9D444B49}" srcOrd="5" destOrd="0" presId="urn:microsoft.com/office/officeart/2005/8/layout/hierarchy2"/>
    <dgm:cxn modelId="{ACCCC098-439E-4C56-9645-0A782827768E}" type="presParOf" srcId="{92C1553E-6A8F-4468-B549-658A9D444B49}" destId="{1428C513-6505-4811-B72D-D537BC927841}" srcOrd="0" destOrd="0" presId="urn:microsoft.com/office/officeart/2005/8/layout/hierarchy2"/>
    <dgm:cxn modelId="{813B17C4-4D12-4B6D-86B1-9879013AA0BC}" type="presParOf" srcId="{92C1553E-6A8F-4468-B549-658A9D444B49}" destId="{265C6585-43D5-4B59-BC37-7A9AB3726BD4}" srcOrd="1" destOrd="0" presId="urn:microsoft.com/office/officeart/2005/8/layout/hierarchy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EB2C47-9B21-4043-97F7-CCCE485923C4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868238-B200-451D-ACB4-884D994962C1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alpha val="96000"/>
          </a:schemeClr>
        </a:solidFill>
        <a:ln>
          <a:solidFill>
            <a:srgbClr val="FF66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l"/>
          <a:r>
            <a:rPr lang="ru-RU" sz="1600" b="1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- Обучение в </a:t>
          </a:r>
          <a:r>
            <a:rPr lang="ru-RU" sz="1600" b="1" u="none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Мультицентре</a:t>
          </a:r>
          <a:r>
            <a:rPr lang="ru-RU" sz="1600" b="1" u="none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социальной и трудовой интеграции</a:t>
          </a:r>
        </a:p>
      </dgm:t>
    </dgm:pt>
    <dgm:pt modelId="{C7329341-535C-4D65-8D4B-022824FA3D7D}" type="parTrans" cxnId="{EE1FCF87-190E-42A0-A2B5-1C338C8D437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ED0D6-DDDE-4F53-9CED-0AAA5A8FC4E1}" type="sibTrans" cxnId="{EE1FCF87-190E-42A0-A2B5-1C338C8D437A}">
      <dgm:prSet/>
      <dgm:spPr/>
      <dgm:t>
        <a:bodyPr/>
        <a:lstStyle/>
        <a:p>
          <a:endParaRPr lang="ru-RU" b="1" cap="none" spc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solidFill>
              <a:schemeClr val="tx1"/>
            </a:solidFill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85BE8F-3689-4546-A886-51EB844C97C0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92D050">
            <a:alpha val="95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l"/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Трудоустройство</a:t>
          </a:r>
        </a:p>
        <a:p>
          <a:pPr algn="l"/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Социальная и медицинская комиссия ПНИ</a:t>
          </a:r>
        </a:p>
        <a:p>
          <a:pPr algn="l"/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Аренда жилого помещения за счет средств областного бюджета</a:t>
          </a:r>
          <a:endParaRPr lang="ru-RU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201EA9-62B4-40AC-A074-C34AFB1EB356}" type="parTrans" cxnId="{495253F4-161C-4358-A85C-2E84C74A85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23F631-00E9-4B4C-BD89-FBC107889E44}" type="sibTrans" cxnId="{495253F4-161C-4358-A85C-2E84C74A853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383AAE-3095-4644-965D-51251C7A8EF8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66CC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just"/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-Социальное сопровождение           </a:t>
          </a:r>
        </a:p>
        <a:p>
          <a:pPr algn="just"/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-Предоставление социальных </a:t>
          </a:r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услуг в </a:t>
          </a:r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форме социального обслуживания на дому</a:t>
          </a:r>
        </a:p>
        <a:p>
          <a:pPr algn="just"/>
          <a:endParaRPr lang="ru-RU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96F0A0-958E-4879-9B5B-99847DC82564}" type="parTrans" cxnId="{60ADBFE8-BC4A-4B15-A6C9-6E3A315E2416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99B8A-FAF3-4A80-9A76-7C6C80CE4FC3}" type="sibTrans" cxnId="{60ADBFE8-BC4A-4B15-A6C9-6E3A315E2416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13C86-8DBE-4CD8-899A-87ABC9EE4943}" type="pres">
      <dgm:prSet presAssocID="{C8EB2C47-9B21-4043-97F7-CCCE485923C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3D63EEE-9B8B-4C7D-976D-F68F6E94DD22}" type="pres">
      <dgm:prSet presAssocID="{CD868238-B200-451D-ACB4-884D994962C1}" presName="composite" presStyleCnt="0"/>
      <dgm:spPr/>
    </dgm:pt>
    <dgm:pt modelId="{AAD0FEE8-C777-4BE4-AFFD-A9E14AD74263}" type="pres">
      <dgm:prSet presAssocID="{CD868238-B200-451D-ACB4-884D994962C1}" presName="LShape" presStyleLbl="alignNode1" presStyleIdx="0" presStyleCnt="5" custLinFactNeighborX="-1409" custLinFactNeighborY="22763"/>
      <dgm:spPr/>
    </dgm:pt>
    <dgm:pt modelId="{04297585-2A82-4B3B-9ADA-5D3F1E6E5300}" type="pres">
      <dgm:prSet presAssocID="{CD868238-B200-451D-ACB4-884D994962C1}" presName="ParentText" presStyleLbl="revTx" presStyleIdx="0" presStyleCnt="3" custScaleX="107206" custScaleY="58122" custLinFactNeighborX="1222" custLinFactNeighborY="-50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D940B1-573A-43EB-A334-D8C84A17C46E}" type="pres">
      <dgm:prSet presAssocID="{CD868238-B200-451D-ACB4-884D994962C1}" presName="Triangle" presStyleLbl="alignNode1" presStyleIdx="1" presStyleCnt="5"/>
      <dgm:spPr/>
    </dgm:pt>
    <dgm:pt modelId="{C13B2E29-4C16-4F8B-AB7D-1880F95EBB37}" type="pres">
      <dgm:prSet presAssocID="{5EDED0D6-DDDE-4F53-9CED-0AAA5A8FC4E1}" presName="sibTrans" presStyleCnt="0"/>
      <dgm:spPr/>
    </dgm:pt>
    <dgm:pt modelId="{A9F89B01-5D6F-44B0-B61A-63276E17A96C}" type="pres">
      <dgm:prSet presAssocID="{5EDED0D6-DDDE-4F53-9CED-0AAA5A8FC4E1}" presName="space" presStyleCnt="0"/>
      <dgm:spPr/>
    </dgm:pt>
    <dgm:pt modelId="{FD89983E-71E2-4137-91B9-B1B06E0B460E}" type="pres">
      <dgm:prSet presAssocID="{FC85BE8F-3689-4546-A886-51EB844C97C0}" presName="composite" presStyleCnt="0"/>
      <dgm:spPr/>
    </dgm:pt>
    <dgm:pt modelId="{6C71C700-08DE-402E-BCD8-F6775CEC6ED3}" type="pres">
      <dgm:prSet presAssocID="{FC85BE8F-3689-4546-A886-51EB844C97C0}" presName="LShape" presStyleLbl="alignNode1" presStyleIdx="2" presStyleCnt="5" custLinFactNeighborX="-5674" custLinFactNeighborY="-3757"/>
      <dgm:spPr/>
    </dgm:pt>
    <dgm:pt modelId="{0867FDF3-CA85-49EF-84AB-B63B4DA6CD24}" type="pres">
      <dgm:prSet presAssocID="{FC85BE8F-3689-4546-A886-51EB844C97C0}" presName="ParentText" presStyleLbl="revTx" presStyleIdx="1" presStyleCnt="3" custScaleX="105664" custScaleY="101012" custLinFactNeighborX="-4934" custLinFactNeighborY="-45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9781E-77BF-4291-828C-60F4E33E6FED}" type="pres">
      <dgm:prSet presAssocID="{FC85BE8F-3689-4546-A886-51EB844C97C0}" presName="Triangle" presStyleLbl="alignNode1" presStyleIdx="3" presStyleCnt="5" custLinFactNeighborX="-27444" custLinFactNeighborY="16467"/>
      <dgm:spPr/>
    </dgm:pt>
    <dgm:pt modelId="{284D1F19-94B2-4666-8E95-E1B2CBB7C19C}" type="pres">
      <dgm:prSet presAssocID="{3823F631-00E9-4B4C-BD89-FBC107889E44}" presName="sibTrans" presStyleCnt="0"/>
      <dgm:spPr/>
    </dgm:pt>
    <dgm:pt modelId="{C14DC5A2-93E5-48CC-B1E4-D5007793088B}" type="pres">
      <dgm:prSet presAssocID="{3823F631-00E9-4B4C-BD89-FBC107889E44}" presName="space" presStyleCnt="0"/>
      <dgm:spPr/>
    </dgm:pt>
    <dgm:pt modelId="{A8E2055B-F691-4A45-99DB-D02EC69ABABF}" type="pres">
      <dgm:prSet presAssocID="{79383AAE-3095-4644-965D-51251C7A8EF8}" presName="composite" presStyleCnt="0"/>
      <dgm:spPr/>
    </dgm:pt>
    <dgm:pt modelId="{22935AF8-A66D-4C8E-B65F-08D0658FA587}" type="pres">
      <dgm:prSet presAssocID="{79383AAE-3095-4644-965D-51251C7A8EF8}" presName="LShape" presStyleLbl="alignNode1" presStyleIdx="4" presStyleCnt="5" custLinFactNeighborX="-8272" custLinFactNeighborY="6352"/>
      <dgm:spPr/>
    </dgm:pt>
    <dgm:pt modelId="{33B03ECE-14A9-4729-9F9E-30A916C794B2}" type="pres">
      <dgm:prSet presAssocID="{79383AAE-3095-4644-965D-51251C7A8EF8}" presName="ParentText" presStyleLbl="revTx" presStyleIdx="2" presStyleCnt="3" custScaleX="111429" custScaleY="87865" custLinFactNeighborX="-5755" custLinFactNeighborY="-61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A70C98-F3A3-44CE-BB9D-C77996BBD591}" type="presOf" srcId="{79383AAE-3095-4644-965D-51251C7A8EF8}" destId="{33B03ECE-14A9-4729-9F9E-30A916C794B2}" srcOrd="0" destOrd="0" presId="urn:microsoft.com/office/officeart/2009/3/layout/StepUpProcess"/>
    <dgm:cxn modelId="{EE1FCF87-190E-42A0-A2B5-1C338C8D437A}" srcId="{C8EB2C47-9B21-4043-97F7-CCCE485923C4}" destId="{CD868238-B200-451D-ACB4-884D994962C1}" srcOrd="0" destOrd="0" parTransId="{C7329341-535C-4D65-8D4B-022824FA3D7D}" sibTransId="{5EDED0D6-DDDE-4F53-9CED-0AAA5A8FC4E1}"/>
    <dgm:cxn modelId="{9568E485-2EAB-46D9-A5B8-12C234B6A502}" type="presOf" srcId="{C8EB2C47-9B21-4043-97F7-CCCE485923C4}" destId="{14E13C86-8DBE-4CD8-899A-87ABC9EE4943}" srcOrd="0" destOrd="0" presId="urn:microsoft.com/office/officeart/2009/3/layout/StepUpProcess"/>
    <dgm:cxn modelId="{6A2E2272-EB62-425A-A708-36CF5C8F03C1}" type="presOf" srcId="{FC85BE8F-3689-4546-A886-51EB844C97C0}" destId="{0867FDF3-CA85-49EF-84AB-B63B4DA6CD24}" srcOrd="0" destOrd="0" presId="urn:microsoft.com/office/officeart/2009/3/layout/StepUpProcess"/>
    <dgm:cxn modelId="{60ADBFE8-BC4A-4B15-A6C9-6E3A315E2416}" srcId="{C8EB2C47-9B21-4043-97F7-CCCE485923C4}" destId="{79383AAE-3095-4644-965D-51251C7A8EF8}" srcOrd="2" destOrd="0" parTransId="{7E96F0A0-958E-4879-9B5B-99847DC82564}" sibTransId="{F5699B8A-FAF3-4A80-9A76-7C6C80CE4FC3}"/>
    <dgm:cxn modelId="{495253F4-161C-4358-A85C-2E84C74A8532}" srcId="{C8EB2C47-9B21-4043-97F7-CCCE485923C4}" destId="{FC85BE8F-3689-4546-A886-51EB844C97C0}" srcOrd="1" destOrd="0" parTransId="{11201EA9-62B4-40AC-A074-C34AFB1EB356}" sibTransId="{3823F631-00E9-4B4C-BD89-FBC107889E44}"/>
    <dgm:cxn modelId="{AF42148B-D4A5-4CC5-A062-168FFAFC5ECE}" type="presOf" srcId="{CD868238-B200-451D-ACB4-884D994962C1}" destId="{04297585-2A82-4B3B-9ADA-5D3F1E6E5300}" srcOrd="0" destOrd="0" presId="urn:microsoft.com/office/officeart/2009/3/layout/StepUpProcess"/>
    <dgm:cxn modelId="{8AC88927-FA1B-476C-AAB2-ECD22AF21470}" type="presParOf" srcId="{14E13C86-8DBE-4CD8-899A-87ABC9EE4943}" destId="{83D63EEE-9B8B-4C7D-976D-F68F6E94DD22}" srcOrd="0" destOrd="0" presId="urn:microsoft.com/office/officeart/2009/3/layout/StepUpProcess"/>
    <dgm:cxn modelId="{24DE34DF-3411-4B56-A436-A199E0BB2EDF}" type="presParOf" srcId="{83D63EEE-9B8B-4C7D-976D-F68F6E94DD22}" destId="{AAD0FEE8-C777-4BE4-AFFD-A9E14AD74263}" srcOrd="0" destOrd="0" presId="urn:microsoft.com/office/officeart/2009/3/layout/StepUpProcess"/>
    <dgm:cxn modelId="{EA1968F9-D5A4-4BDC-A704-87363A305DDE}" type="presParOf" srcId="{83D63EEE-9B8B-4C7D-976D-F68F6E94DD22}" destId="{04297585-2A82-4B3B-9ADA-5D3F1E6E5300}" srcOrd="1" destOrd="0" presId="urn:microsoft.com/office/officeart/2009/3/layout/StepUpProcess"/>
    <dgm:cxn modelId="{081FA0CD-3630-471C-A266-27493341D367}" type="presParOf" srcId="{83D63EEE-9B8B-4C7D-976D-F68F6E94DD22}" destId="{FCD940B1-573A-43EB-A334-D8C84A17C46E}" srcOrd="2" destOrd="0" presId="urn:microsoft.com/office/officeart/2009/3/layout/StepUpProcess"/>
    <dgm:cxn modelId="{FAD8E38C-FE51-4707-89F6-8960037274D0}" type="presParOf" srcId="{14E13C86-8DBE-4CD8-899A-87ABC9EE4943}" destId="{C13B2E29-4C16-4F8B-AB7D-1880F95EBB37}" srcOrd="1" destOrd="0" presId="urn:microsoft.com/office/officeart/2009/3/layout/StepUpProcess"/>
    <dgm:cxn modelId="{81600A37-9C72-4180-BA49-674921AF4FCE}" type="presParOf" srcId="{C13B2E29-4C16-4F8B-AB7D-1880F95EBB37}" destId="{A9F89B01-5D6F-44B0-B61A-63276E17A96C}" srcOrd="0" destOrd="0" presId="urn:microsoft.com/office/officeart/2009/3/layout/StepUpProcess"/>
    <dgm:cxn modelId="{F3578C9E-932A-4FB5-9830-3A871FAE252C}" type="presParOf" srcId="{14E13C86-8DBE-4CD8-899A-87ABC9EE4943}" destId="{FD89983E-71E2-4137-91B9-B1B06E0B460E}" srcOrd="2" destOrd="0" presId="urn:microsoft.com/office/officeart/2009/3/layout/StepUpProcess"/>
    <dgm:cxn modelId="{C615431B-8D28-4F71-AB2C-30B5EFCD8946}" type="presParOf" srcId="{FD89983E-71E2-4137-91B9-B1B06E0B460E}" destId="{6C71C700-08DE-402E-BCD8-F6775CEC6ED3}" srcOrd="0" destOrd="0" presId="urn:microsoft.com/office/officeart/2009/3/layout/StepUpProcess"/>
    <dgm:cxn modelId="{DF882884-C183-4F17-A5BC-CCCB8BD66ACE}" type="presParOf" srcId="{FD89983E-71E2-4137-91B9-B1B06E0B460E}" destId="{0867FDF3-CA85-49EF-84AB-B63B4DA6CD24}" srcOrd="1" destOrd="0" presId="urn:microsoft.com/office/officeart/2009/3/layout/StepUpProcess"/>
    <dgm:cxn modelId="{E6DDAD72-1029-4143-A619-AD03CD195D3D}" type="presParOf" srcId="{FD89983E-71E2-4137-91B9-B1B06E0B460E}" destId="{7D19781E-77BF-4291-828C-60F4E33E6FED}" srcOrd="2" destOrd="0" presId="urn:microsoft.com/office/officeart/2009/3/layout/StepUpProcess"/>
    <dgm:cxn modelId="{566852A7-621F-4A99-A4F2-F9845165EACC}" type="presParOf" srcId="{14E13C86-8DBE-4CD8-899A-87ABC9EE4943}" destId="{284D1F19-94B2-4666-8E95-E1B2CBB7C19C}" srcOrd="3" destOrd="0" presId="urn:microsoft.com/office/officeart/2009/3/layout/StepUpProcess"/>
    <dgm:cxn modelId="{2742C270-A72C-421A-8081-E75C993DEC9F}" type="presParOf" srcId="{284D1F19-94B2-4666-8E95-E1B2CBB7C19C}" destId="{C14DC5A2-93E5-48CC-B1E4-D5007793088B}" srcOrd="0" destOrd="0" presId="urn:microsoft.com/office/officeart/2009/3/layout/StepUpProcess"/>
    <dgm:cxn modelId="{40EBAA67-6A67-4A65-AF9F-17B4C6E2EA81}" type="presParOf" srcId="{14E13C86-8DBE-4CD8-899A-87ABC9EE4943}" destId="{A8E2055B-F691-4A45-99DB-D02EC69ABABF}" srcOrd="4" destOrd="0" presId="urn:microsoft.com/office/officeart/2009/3/layout/StepUpProcess"/>
    <dgm:cxn modelId="{90DDF5C0-99C4-4270-AB10-B30CF1578A18}" type="presParOf" srcId="{A8E2055B-F691-4A45-99DB-D02EC69ABABF}" destId="{22935AF8-A66D-4C8E-B65F-08D0658FA587}" srcOrd="0" destOrd="0" presId="urn:microsoft.com/office/officeart/2009/3/layout/StepUpProcess"/>
    <dgm:cxn modelId="{972597E7-E619-480F-B094-3C292DB3D844}" type="presParOf" srcId="{A8E2055B-F691-4A45-99DB-D02EC69ABABF}" destId="{33B03ECE-14A9-4729-9F9E-30A916C794B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0B2B54-2751-42BC-85B7-0DCF8569F36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4FC096-107C-48A1-A452-5F24FD2927C1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2018 год</a:t>
          </a:r>
          <a:endParaRPr lang="ru-RU" sz="2400" b="1" dirty="0">
            <a:solidFill>
              <a:schemeClr val="tx1"/>
            </a:solidFill>
          </a:endParaRPr>
        </a:p>
      </dgm:t>
    </dgm:pt>
    <dgm:pt modelId="{53EF5D3D-745D-4AB2-8768-4CEE56678662}" type="parTrans" cxnId="{B08F09B0-1CBE-4FB3-A7DE-52BF8753C77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E8093CA-28A5-44E4-B0B4-D61C97D31D15}" type="sibTrans" cxnId="{B08F09B0-1CBE-4FB3-A7DE-52BF8753C77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F9B2280-46E5-4094-982A-925A4BA22BC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tx1"/>
              </a:solidFill>
            </a:rPr>
            <a:t>Участники проекта      </a:t>
          </a:r>
          <a:r>
            <a:rPr lang="ru-RU" sz="2800" b="1" smtClean="0">
              <a:solidFill>
                <a:schemeClr val="tx1"/>
              </a:solidFill>
            </a:rPr>
            <a:t>16 человек</a:t>
          </a:r>
          <a:endParaRPr lang="ru-RU" sz="2800" b="1" dirty="0">
            <a:solidFill>
              <a:schemeClr val="tx1"/>
            </a:solidFill>
          </a:endParaRPr>
        </a:p>
      </dgm:t>
    </dgm:pt>
    <dgm:pt modelId="{6A86273B-436A-4731-A82A-FC86A108E4B6}" type="parTrans" cxnId="{8ED1AEAA-B8DB-4255-8EED-045459DEE5C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525269-42A3-46D1-B40C-69EFFC145216}" type="sibTrans" cxnId="{8ED1AEAA-B8DB-4255-8EED-045459DEE5C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ED0C52A-1FAF-419A-8887-FE615BD20D3B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Объем средств областного бюджета Ленинградской области </a:t>
          </a:r>
          <a:r>
            <a:rPr lang="ru-RU" sz="2000" b="1" dirty="0" smtClean="0">
              <a:solidFill>
                <a:schemeClr val="tx1"/>
              </a:solidFill>
            </a:rPr>
            <a:t>2 095 000,0  руб.</a:t>
          </a:r>
          <a:endParaRPr lang="ru-RU" sz="2000" b="1" dirty="0">
            <a:solidFill>
              <a:schemeClr val="tx1"/>
            </a:solidFill>
          </a:endParaRPr>
        </a:p>
      </dgm:t>
    </dgm:pt>
    <dgm:pt modelId="{040BCFF7-BDE9-4C85-AD8A-9515F71093D6}" type="parTrans" cxnId="{97715A95-35A5-44CF-ADFD-C03EB394C5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CC263CD-5D80-4D91-B970-D2374F0A2320}" type="sibTrans" cxnId="{97715A95-35A5-44CF-ADFD-C03EB394C5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88299B0-92CF-4FE6-9907-0EA45DC43772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2019 год</a:t>
          </a:r>
          <a:endParaRPr lang="ru-RU" sz="2400" b="1" dirty="0">
            <a:solidFill>
              <a:schemeClr val="tx1"/>
            </a:solidFill>
          </a:endParaRPr>
        </a:p>
      </dgm:t>
    </dgm:pt>
    <dgm:pt modelId="{50D5A708-69DC-490B-8A98-006EDA51D8E3}" type="parTrans" cxnId="{366E1156-65EF-4059-9973-BE308C9A04E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B3B6FA6-4FFA-40D2-974A-A202F0AACF33}" type="sibTrans" cxnId="{366E1156-65EF-4059-9973-BE308C9A04E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D4C580B-01E4-4888-9965-9778C2948CED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Участники проекта      </a:t>
          </a:r>
          <a:r>
            <a:rPr lang="ru-RU" sz="2800" b="1" dirty="0" smtClean="0">
              <a:solidFill>
                <a:schemeClr val="tx1"/>
              </a:solidFill>
            </a:rPr>
            <a:t>25 человек</a:t>
          </a:r>
          <a:endParaRPr lang="ru-RU" sz="2800" dirty="0">
            <a:solidFill>
              <a:schemeClr val="tx1"/>
            </a:solidFill>
          </a:endParaRPr>
        </a:p>
      </dgm:t>
    </dgm:pt>
    <dgm:pt modelId="{2E2BF039-4A72-4552-9148-745F818E5862}" type="parTrans" cxnId="{B3864B27-6721-427A-8864-4582007B77E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92446AF-0847-4BD2-AC7A-EF93960DE862}" type="sibTrans" cxnId="{B3864B27-6721-427A-8864-4582007B77E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331B4A4-A821-4D7F-9F6D-B1F3DB858902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B0F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2020 год</a:t>
          </a:r>
          <a:endParaRPr lang="ru-RU" sz="2400" b="1" dirty="0">
            <a:solidFill>
              <a:schemeClr val="tx1"/>
            </a:solidFill>
          </a:endParaRPr>
        </a:p>
      </dgm:t>
    </dgm:pt>
    <dgm:pt modelId="{8425C8C5-E345-4529-9D5E-9B04FFED9BFD}" type="parTrans" cxnId="{6A03E93C-20D5-4FFD-A729-13580220D1E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C794B1F-1201-44B3-A157-40222F8B847E}" type="sibTrans" cxnId="{6A03E93C-20D5-4FFD-A729-13580220D1E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A8DC4C3-3288-430A-AEFC-79587E867FF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00B0F0">
            <a:alpha val="49000"/>
          </a:srgb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Участники проекта      </a:t>
          </a:r>
          <a:r>
            <a:rPr lang="ru-RU" sz="2800" b="1" dirty="0" smtClean="0">
              <a:solidFill>
                <a:schemeClr val="tx1"/>
              </a:solidFill>
            </a:rPr>
            <a:t>40 человек</a:t>
          </a:r>
          <a:endParaRPr lang="ru-RU" sz="2800" dirty="0">
            <a:solidFill>
              <a:schemeClr val="tx1"/>
            </a:solidFill>
          </a:endParaRPr>
        </a:p>
      </dgm:t>
    </dgm:pt>
    <dgm:pt modelId="{A71592FA-B7D9-4AF0-9E74-7D0A7865100D}" type="parTrans" cxnId="{730093E1-93F0-4257-8E26-01322365FFF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5AD6AD5-0C93-47BD-A3A3-848B075E590C}" type="sibTrans" cxnId="{730093E1-93F0-4257-8E26-01322365FFF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204BDA2-8ED6-4E44-8265-A631C34D6AC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400" dirty="0">
            <a:solidFill>
              <a:schemeClr val="tx1"/>
            </a:solidFill>
          </a:endParaRPr>
        </a:p>
      </dgm:t>
    </dgm:pt>
    <dgm:pt modelId="{ED51B5E1-3B20-4F07-9878-C277D517CF21}" type="parTrans" cxnId="{62E515B3-D5BC-480C-AACE-94D24209A33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897A2EA-E373-488A-ABB7-40411A41C416}" type="sibTrans" cxnId="{62E515B3-D5BC-480C-AACE-94D24209A33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26B4EB9-8F4C-41F8-89E0-CBDF36AD943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400" dirty="0">
            <a:solidFill>
              <a:schemeClr val="tx1"/>
            </a:solidFill>
          </a:endParaRPr>
        </a:p>
      </dgm:t>
    </dgm:pt>
    <dgm:pt modelId="{5FB9D873-967C-4F69-BA68-80C901CDC55B}" type="parTrans" cxnId="{13D04769-4F41-4F07-AFB9-6224B99B6C7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4A4DF9D-2D7F-4A1D-B614-0A1965AB9B05}" type="sibTrans" cxnId="{13D04769-4F41-4F07-AFB9-6224B99B6C7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B9E311-32DD-4567-A2FA-B16552E4570F}">
      <dgm:prSet custT="1"/>
      <dgm:spPr/>
      <dgm:t>
        <a:bodyPr/>
        <a:lstStyle/>
        <a:p>
          <a:endParaRPr lang="ru-RU" sz="1400" dirty="0">
            <a:solidFill>
              <a:schemeClr val="tx1"/>
            </a:solidFill>
          </a:endParaRPr>
        </a:p>
      </dgm:t>
    </dgm:pt>
    <dgm:pt modelId="{A67268CD-FE0E-4E55-9151-BDA2A79DC3B5}" type="parTrans" cxnId="{F45BD6B6-C644-48C8-9CCE-AF58FC333C8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C98B71E-8144-4B1C-A023-86A825455F09}" type="sibTrans" cxnId="{F45BD6B6-C644-48C8-9CCE-AF58FC333C8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7C9D69A-C941-4A56-9306-9A7EB4A5E1F0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Объем средств областного бюджета Ленинградской области </a:t>
          </a:r>
          <a:r>
            <a:rPr lang="ru-RU" sz="2000" b="1" dirty="0" smtClean="0">
              <a:solidFill>
                <a:schemeClr val="tx1"/>
              </a:solidFill>
            </a:rPr>
            <a:t>4 380 000,0  руб.</a:t>
          </a:r>
          <a:endParaRPr lang="ru-RU" sz="2000" b="1" dirty="0">
            <a:solidFill>
              <a:schemeClr val="tx1"/>
            </a:solidFill>
          </a:endParaRPr>
        </a:p>
      </dgm:t>
    </dgm:pt>
    <dgm:pt modelId="{3E12A29D-14C8-447C-A39F-DC3CA51565FF}" type="parTrans" cxnId="{68286276-B969-41FA-B119-77B86B5E1D1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B802027-4EE6-4BB6-88F7-00D6C37E0DC0}" type="sibTrans" cxnId="{68286276-B969-41FA-B119-77B86B5E1D1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FC404-E881-4DC6-B8DF-220CDE8F2B20}">
      <dgm:prSet/>
      <dgm:spPr>
        <a:solidFill>
          <a:srgbClr val="00B0F0">
            <a:alpha val="49000"/>
          </a:srgbClr>
        </a:solidFill>
      </dgm:spPr>
      <dgm:t>
        <a:bodyPr/>
        <a:lstStyle/>
        <a:p>
          <a:endParaRPr lang="ru-RU" sz="1900" dirty="0">
            <a:solidFill>
              <a:schemeClr val="tx1"/>
            </a:solidFill>
          </a:endParaRPr>
        </a:p>
      </dgm:t>
    </dgm:pt>
    <dgm:pt modelId="{5CB934DB-3BC0-4D68-A928-838C458A5611}" type="parTrans" cxnId="{97093EE8-8A6F-43DB-AB26-BB8FB1192D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89DE09C-0DCA-4E90-A861-55DD2431C32C}" type="sibTrans" cxnId="{97093EE8-8A6F-43DB-AB26-BB8FB1192D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8D3DA07-1612-4F95-A96F-5971A2C20792}">
      <dgm:prSet custT="1"/>
      <dgm:spPr>
        <a:solidFill>
          <a:srgbClr val="00B0F0">
            <a:alpha val="49000"/>
          </a:srgb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Объем средств областного бюджета Ленинградской области </a:t>
          </a:r>
          <a:r>
            <a:rPr lang="ru-RU" sz="2000" b="1" dirty="0" smtClean="0">
              <a:solidFill>
                <a:schemeClr val="tx1"/>
              </a:solidFill>
            </a:rPr>
            <a:t>7 565 800,0  руб.</a:t>
          </a:r>
          <a:endParaRPr lang="ru-RU" sz="2000" b="1" dirty="0">
            <a:solidFill>
              <a:schemeClr val="tx1"/>
            </a:solidFill>
          </a:endParaRPr>
        </a:p>
      </dgm:t>
    </dgm:pt>
    <dgm:pt modelId="{03B9CB04-A34A-443D-B186-398FB8B2B29B}" type="parTrans" cxnId="{6F9DA24E-77A9-460D-9A76-15AB908896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424D0FB-2927-4743-8E12-EA719061F683}" type="sibTrans" cxnId="{6F9DA24E-77A9-460D-9A76-15AB908896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1CF37C2-B33B-4CD7-950D-3BB5A24A4677}" type="pres">
      <dgm:prSet presAssocID="{5F0B2B54-2751-42BC-85B7-0DCF8569F3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B7352D-E0C7-44CC-9796-722EF10FD0B3}" type="pres">
      <dgm:prSet presAssocID="{784FC096-107C-48A1-A452-5F24FD2927C1}" presName="composite" presStyleCnt="0"/>
      <dgm:spPr/>
    </dgm:pt>
    <dgm:pt modelId="{460E162E-64D8-4C6D-BE70-A1AAC682D899}" type="pres">
      <dgm:prSet presAssocID="{784FC096-107C-48A1-A452-5F24FD2927C1}" presName="parTx" presStyleLbl="alignNode1" presStyleIdx="0" presStyleCnt="3" custScaleY="100000" custLinFactNeighborX="-204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3B866-F07D-404D-902D-29DD9B450AB9}" type="pres">
      <dgm:prSet presAssocID="{784FC096-107C-48A1-A452-5F24FD2927C1}" presName="desTx" presStyleLbl="alignAccFollowNode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F78A3-BE98-45E5-9619-10E18A0462FF}" type="pres">
      <dgm:prSet presAssocID="{9E8093CA-28A5-44E4-B0B4-D61C97D31D15}" presName="space" presStyleCnt="0"/>
      <dgm:spPr/>
    </dgm:pt>
    <dgm:pt modelId="{456FC3D6-64FD-4409-AA0B-67AF85E608F5}" type="pres">
      <dgm:prSet presAssocID="{888299B0-92CF-4FE6-9907-0EA45DC43772}" presName="composite" presStyleCnt="0"/>
      <dgm:spPr/>
    </dgm:pt>
    <dgm:pt modelId="{063D1056-9F3A-48C0-B34B-056DB9BFC0B6}" type="pres">
      <dgm:prSet presAssocID="{888299B0-92CF-4FE6-9907-0EA45DC43772}" presName="parTx" presStyleLbl="alignNode1" presStyleIdx="1" presStyleCnt="3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FE55BE-0D96-4EE6-92AC-36D1E0ECC2ED}" type="pres">
      <dgm:prSet presAssocID="{888299B0-92CF-4FE6-9907-0EA45DC4377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7B5FD-B08D-4015-AEE2-78CC7CB32291}" type="pres">
      <dgm:prSet presAssocID="{AB3B6FA6-4FFA-40D2-974A-A202F0AACF33}" presName="space" presStyleCnt="0"/>
      <dgm:spPr/>
    </dgm:pt>
    <dgm:pt modelId="{F5B45A9C-CFCA-4DC2-BE4E-A193BF217B28}" type="pres">
      <dgm:prSet presAssocID="{4331B4A4-A821-4D7F-9F6D-B1F3DB858902}" presName="composite" presStyleCnt="0"/>
      <dgm:spPr/>
    </dgm:pt>
    <dgm:pt modelId="{D55450E0-C291-4683-ADA8-285048C43AE5}" type="pres">
      <dgm:prSet presAssocID="{4331B4A4-A821-4D7F-9F6D-B1F3DB858902}" presName="parTx" presStyleLbl="alignNode1" presStyleIdx="2" presStyleCnt="3" custScaleY="100000" custLinFactNeighborX="606" custLinFactNeighborY="-22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4A4C7-B8A3-471E-9FF3-0DB9A7B4DF46}" type="pres">
      <dgm:prSet presAssocID="{4331B4A4-A821-4D7F-9F6D-B1F3DB85890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0093E1-93F0-4257-8E26-01322365FFF1}" srcId="{4331B4A4-A821-4D7F-9F6D-B1F3DB858902}" destId="{EA8DC4C3-3288-430A-AEFC-79587E867FF1}" srcOrd="0" destOrd="0" parTransId="{A71592FA-B7D9-4AF0-9E74-7D0A7865100D}" sibTransId="{A5AD6AD5-0C93-47BD-A3A3-848B075E590C}"/>
    <dgm:cxn modelId="{783C81A1-FA24-4349-8A49-7D28E99F53ED}" type="presOf" srcId="{A4B9E311-32DD-4567-A2FA-B16552E4570F}" destId="{44FE55BE-0D96-4EE6-92AC-36D1E0ECC2ED}" srcOrd="0" destOrd="1" presId="urn:microsoft.com/office/officeart/2005/8/layout/hList1"/>
    <dgm:cxn modelId="{FE403EB7-4EC7-4F8C-8F5A-CB8386D45A76}" type="presOf" srcId="{4D4C580B-01E4-4888-9965-9778C2948CED}" destId="{44FE55BE-0D96-4EE6-92AC-36D1E0ECC2ED}" srcOrd="0" destOrd="0" presId="urn:microsoft.com/office/officeart/2005/8/layout/hList1"/>
    <dgm:cxn modelId="{6A03E93C-20D5-4FFD-A729-13580220D1E9}" srcId="{5F0B2B54-2751-42BC-85B7-0DCF8569F360}" destId="{4331B4A4-A821-4D7F-9F6D-B1F3DB858902}" srcOrd="2" destOrd="0" parTransId="{8425C8C5-E345-4529-9D5E-9B04FFED9BFD}" sibTransId="{AC794B1F-1201-44B3-A157-40222F8B847E}"/>
    <dgm:cxn modelId="{25A99333-BF09-44A2-AB85-B9333B8801C5}" type="presOf" srcId="{6ED0C52A-1FAF-419A-8887-FE615BD20D3B}" destId="{CCF3B866-F07D-404D-902D-29DD9B450AB9}" srcOrd="0" destOrd="2" presId="urn:microsoft.com/office/officeart/2005/8/layout/hList1"/>
    <dgm:cxn modelId="{B08F09B0-1CBE-4FB3-A7DE-52BF8753C77E}" srcId="{5F0B2B54-2751-42BC-85B7-0DCF8569F360}" destId="{784FC096-107C-48A1-A452-5F24FD2927C1}" srcOrd="0" destOrd="0" parTransId="{53EF5D3D-745D-4AB2-8768-4CEE56678662}" sibTransId="{9E8093CA-28A5-44E4-B0B4-D61C97D31D15}"/>
    <dgm:cxn modelId="{6F9DA24E-77A9-460D-9A76-15AB90889670}" srcId="{4331B4A4-A821-4D7F-9F6D-B1F3DB858902}" destId="{C8D3DA07-1612-4F95-A96F-5971A2C20792}" srcOrd="2" destOrd="0" parTransId="{03B9CB04-A34A-443D-B186-398FB8B2B29B}" sibTransId="{2424D0FB-2927-4743-8E12-EA719061F683}"/>
    <dgm:cxn modelId="{97093EE8-8A6F-43DB-AB26-BB8FB1192D93}" srcId="{4331B4A4-A821-4D7F-9F6D-B1F3DB858902}" destId="{9A9FC404-E881-4DC6-B8DF-220CDE8F2B20}" srcOrd="1" destOrd="0" parTransId="{5CB934DB-3BC0-4D68-A928-838C458A5611}" sibTransId="{C89DE09C-0DCA-4E90-A861-55DD2431C32C}"/>
    <dgm:cxn modelId="{62E515B3-D5BC-480C-AACE-94D24209A337}" srcId="{784FC096-107C-48A1-A452-5F24FD2927C1}" destId="{1204BDA2-8ED6-4E44-8265-A631C34D6ACC}" srcOrd="1" destOrd="0" parTransId="{ED51B5E1-3B20-4F07-9878-C277D517CF21}" sibTransId="{C897A2EA-E373-488A-ABB7-40411A41C416}"/>
    <dgm:cxn modelId="{D65C474E-CC72-44BD-9B5D-9A09915305EE}" type="presOf" srcId="{EF9B2280-46E5-4094-982A-925A4BA22BC9}" destId="{CCF3B866-F07D-404D-902D-29DD9B450AB9}" srcOrd="0" destOrd="0" presId="urn:microsoft.com/office/officeart/2005/8/layout/hList1"/>
    <dgm:cxn modelId="{D12C4084-FC24-4607-BEED-9FE77CE36860}" type="presOf" srcId="{4331B4A4-A821-4D7F-9F6D-B1F3DB858902}" destId="{D55450E0-C291-4683-ADA8-285048C43AE5}" srcOrd="0" destOrd="0" presId="urn:microsoft.com/office/officeart/2005/8/layout/hList1"/>
    <dgm:cxn modelId="{E413B567-BA83-4429-AF09-D3C966F5B95B}" type="presOf" srcId="{07C9D69A-C941-4A56-9306-9A7EB4A5E1F0}" destId="{44FE55BE-0D96-4EE6-92AC-36D1E0ECC2ED}" srcOrd="0" destOrd="2" presId="urn:microsoft.com/office/officeart/2005/8/layout/hList1"/>
    <dgm:cxn modelId="{F45BD6B6-C644-48C8-9CCE-AF58FC333C84}" srcId="{888299B0-92CF-4FE6-9907-0EA45DC43772}" destId="{A4B9E311-32DD-4567-A2FA-B16552E4570F}" srcOrd="1" destOrd="0" parTransId="{A67268CD-FE0E-4E55-9151-BDA2A79DC3B5}" sibTransId="{CC98B71E-8144-4B1C-A023-86A825455F09}"/>
    <dgm:cxn modelId="{366E1156-65EF-4059-9973-BE308C9A04ED}" srcId="{5F0B2B54-2751-42BC-85B7-0DCF8569F360}" destId="{888299B0-92CF-4FE6-9907-0EA45DC43772}" srcOrd="1" destOrd="0" parTransId="{50D5A708-69DC-490B-8A98-006EDA51D8E3}" sibTransId="{AB3B6FA6-4FFA-40D2-974A-A202F0AACF33}"/>
    <dgm:cxn modelId="{8CA5476B-C995-4673-B640-B631CA522D75}" type="presOf" srcId="{EA8DC4C3-3288-430A-AEFC-79587E867FF1}" destId="{8B64A4C7-B8A3-471E-9FF3-0DB9A7B4DF46}" srcOrd="0" destOrd="0" presId="urn:microsoft.com/office/officeart/2005/8/layout/hList1"/>
    <dgm:cxn modelId="{E1D0AF34-E179-4DA0-BB6B-634BA423CB25}" type="presOf" srcId="{C26B4EB9-8F4C-41F8-89E0-CBDF36AD9430}" destId="{CCF3B866-F07D-404D-902D-29DD9B450AB9}" srcOrd="0" destOrd="3" presId="urn:microsoft.com/office/officeart/2005/8/layout/hList1"/>
    <dgm:cxn modelId="{022EDCA7-1F9C-411C-9090-676BC14D60BF}" type="presOf" srcId="{C8D3DA07-1612-4F95-A96F-5971A2C20792}" destId="{8B64A4C7-B8A3-471E-9FF3-0DB9A7B4DF46}" srcOrd="0" destOrd="2" presId="urn:microsoft.com/office/officeart/2005/8/layout/hList1"/>
    <dgm:cxn modelId="{68286276-B969-41FA-B119-77B86B5E1D10}" srcId="{888299B0-92CF-4FE6-9907-0EA45DC43772}" destId="{07C9D69A-C941-4A56-9306-9A7EB4A5E1F0}" srcOrd="2" destOrd="0" parTransId="{3E12A29D-14C8-447C-A39F-DC3CA51565FF}" sibTransId="{CB802027-4EE6-4BB6-88F7-00D6C37E0DC0}"/>
    <dgm:cxn modelId="{E51C02C9-651C-4871-8972-245D2624D986}" type="presOf" srcId="{9A9FC404-E881-4DC6-B8DF-220CDE8F2B20}" destId="{8B64A4C7-B8A3-471E-9FF3-0DB9A7B4DF46}" srcOrd="0" destOrd="1" presId="urn:microsoft.com/office/officeart/2005/8/layout/hList1"/>
    <dgm:cxn modelId="{B3864B27-6721-427A-8864-4582007B77ED}" srcId="{888299B0-92CF-4FE6-9907-0EA45DC43772}" destId="{4D4C580B-01E4-4888-9965-9778C2948CED}" srcOrd="0" destOrd="0" parTransId="{2E2BF039-4A72-4552-9148-745F818E5862}" sibTransId="{392446AF-0847-4BD2-AC7A-EF93960DE862}"/>
    <dgm:cxn modelId="{B1A072AA-B96D-4E4E-8FD7-D3E0EB43FADE}" type="presOf" srcId="{784FC096-107C-48A1-A452-5F24FD2927C1}" destId="{460E162E-64D8-4C6D-BE70-A1AAC682D899}" srcOrd="0" destOrd="0" presId="urn:microsoft.com/office/officeart/2005/8/layout/hList1"/>
    <dgm:cxn modelId="{97715A95-35A5-44CF-ADFD-C03EB394C535}" srcId="{784FC096-107C-48A1-A452-5F24FD2927C1}" destId="{6ED0C52A-1FAF-419A-8887-FE615BD20D3B}" srcOrd="2" destOrd="0" parTransId="{040BCFF7-BDE9-4C85-AD8A-9515F71093D6}" sibTransId="{BCC263CD-5D80-4D91-B970-D2374F0A2320}"/>
    <dgm:cxn modelId="{2FCB439E-73C1-465D-A937-D63AB72F45DF}" type="presOf" srcId="{888299B0-92CF-4FE6-9907-0EA45DC43772}" destId="{063D1056-9F3A-48C0-B34B-056DB9BFC0B6}" srcOrd="0" destOrd="0" presId="urn:microsoft.com/office/officeart/2005/8/layout/hList1"/>
    <dgm:cxn modelId="{1505BEAC-3FDD-4D15-B979-0BA912A4211E}" type="presOf" srcId="{5F0B2B54-2751-42BC-85B7-0DCF8569F360}" destId="{61CF37C2-B33B-4CD7-950D-3BB5A24A4677}" srcOrd="0" destOrd="0" presId="urn:microsoft.com/office/officeart/2005/8/layout/hList1"/>
    <dgm:cxn modelId="{8ED1AEAA-B8DB-4255-8EED-045459DEE5C3}" srcId="{784FC096-107C-48A1-A452-5F24FD2927C1}" destId="{EF9B2280-46E5-4094-982A-925A4BA22BC9}" srcOrd="0" destOrd="0" parTransId="{6A86273B-436A-4731-A82A-FC86A108E4B6}" sibTransId="{91525269-42A3-46D1-B40C-69EFFC145216}"/>
    <dgm:cxn modelId="{9AF1B774-2EEE-4BE2-82F2-3CD5A18E6912}" type="presOf" srcId="{1204BDA2-8ED6-4E44-8265-A631C34D6ACC}" destId="{CCF3B866-F07D-404D-902D-29DD9B450AB9}" srcOrd="0" destOrd="1" presId="urn:microsoft.com/office/officeart/2005/8/layout/hList1"/>
    <dgm:cxn modelId="{13D04769-4F41-4F07-AFB9-6224B99B6C7F}" srcId="{784FC096-107C-48A1-A452-5F24FD2927C1}" destId="{C26B4EB9-8F4C-41F8-89E0-CBDF36AD9430}" srcOrd="3" destOrd="0" parTransId="{5FB9D873-967C-4F69-BA68-80C901CDC55B}" sibTransId="{E4A4DF9D-2D7F-4A1D-B614-0A1965AB9B05}"/>
    <dgm:cxn modelId="{0062DD5B-FBDD-43E8-ACA4-3E6B43D02F26}" type="presParOf" srcId="{61CF37C2-B33B-4CD7-950D-3BB5A24A4677}" destId="{39B7352D-E0C7-44CC-9796-722EF10FD0B3}" srcOrd="0" destOrd="0" presId="urn:microsoft.com/office/officeart/2005/8/layout/hList1"/>
    <dgm:cxn modelId="{66CD3F2C-7839-4E08-A63D-848F68AD3A26}" type="presParOf" srcId="{39B7352D-E0C7-44CC-9796-722EF10FD0B3}" destId="{460E162E-64D8-4C6D-BE70-A1AAC682D899}" srcOrd="0" destOrd="0" presId="urn:microsoft.com/office/officeart/2005/8/layout/hList1"/>
    <dgm:cxn modelId="{177FC1A5-DE17-46AB-B6BD-3AD8B7AD2EA8}" type="presParOf" srcId="{39B7352D-E0C7-44CC-9796-722EF10FD0B3}" destId="{CCF3B866-F07D-404D-902D-29DD9B450AB9}" srcOrd="1" destOrd="0" presId="urn:microsoft.com/office/officeart/2005/8/layout/hList1"/>
    <dgm:cxn modelId="{B760B4D1-BA7C-44DD-BD70-D1C9E07BBD79}" type="presParOf" srcId="{61CF37C2-B33B-4CD7-950D-3BB5A24A4677}" destId="{CBAF78A3-BE98-45E5-9619-10E18A0462FF}" srcOrd="1" destOrd="0" presId="urn:microsoft.com/office/officeart/2005/8/layout/hList1"/>
    <dgm:cxn modelId="{4502E188-40F1-48D3-8CC4-5E469B0D696B}" type="presParOf" srcId="{61CF37C2-B33B-4CD7-950D-3BB5A24A4677}" destId="{456FC3D6-64FD-4409-AA0B-67AF85E608F5}" srcOrd="2" destOrd="0" presId="urn:microsoft.com/office/officeart/2005/8/layout/hList1"/>
    <dgm:cxn modelId="{396B3788-8305-4074-A093-829DCCDF7830}" type="presParOf" srcId="{456FC3D6-64FD-4409-AA0B-67AF85E608F5}" destId="{063D1056-9F3A-48C0-B34B-056DB9BFC0B6}" srcOrd="0" destOrd="0" presId="urn:microsoft.com/office/officeart/2005/8/layout/hList1"/>
    <dgm:cxn modelId="{FDD4D77D-57C1-479D-A29D-D40A5B41F2EC}" type="presParOf" srcId="{456FC3D6-64FD-4409-AA0B-67AF85E608F5}" destId="{44FE55BE-0D96-4EE6-92AC-36D1E0ECC2ED}" srcOrd="1" destOrd="0" presId="urn:microsoft.com/office/officeart/2005/8/layout/hList1"/>
    <dgm:cxn modelId="{4F366484-B87F-47D1-9A72-49D400678452}" type="presParOf" srcId="{61CF37C2-B33B-4CD7-950D-3BB5A24A4677}" destId="{81E7B5FD-B08D-4015-AEE2-78CC7CB32291}" srcOrd="3" destOrd="0" presId="urn:microsoft.com/office/officeart/2005/8/layout/hList1"/>
    <dgm:cxn modelId="{7A59D10F-0A1A-4390-8D24-662BEDF6ECCF}" type="presParOf" srcId="{61CF37C2-B33B-4CD7-950D-3BB5A24A4677}" destId="{F5B45A9C-CFCA-4DC2-BE4E-A193BF217B28}" srcOrd="4" destOrd="0" presId="urn:microsoft.com/office/officeart/2005/8/layout/hList1"/>
    <dgm:cxn modelId="{8F9CA7AB-5082-4974-9F5A-CB4995279B73}" type="presParOf" srcId="{F5B45A9C-CFCA-4DC2-BE4E-A193BF217B28}" destId="{D55450E0-C291-4683-ADA8-285048C43AE5}" srcOrd="0" destOrd="0" presId="urn:microsoft.com/office/officeart/2005/8/layout/hList1"/>
    <dgm:cxn modelId="{8EEC7457-3260-40BD-978A-7A4DC5F0AED4}" type="presParOf" srcId="{F5B45A9C-CFCA-4DC2-BE4E-A193BF217B28}" destId="{8B64A4C7-B8A3-471E-9FF3-0DB9A7B4DF4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262B7E-EAC1-422B-B7ED-E8E02AC361C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901F82-9D1B-4DE0-9253-991B73361A99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Создание организаций «нового типа», обеспечивающих сопровождаемое проживание</a:t>
          </a:r>
          <a:endParaRPr lang="ru-RU" sz="14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88F26-D9F4-415E-914F-EF2941AE362D}" type="parTrans" cxnId="{D8DFA6FF-70A8-4160-B550-D6D85756913D}">
      <dgm:prSet/>
      <dgm:spPr/>
      <dgm:t>
        <a:bodyPr/>
        <a:lstStyle/>
        <a:p>
          <a:endParaRPr lang="ru-RU" sz="14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652B6A-2D80-4F57-99CF-2F8217CA08D3}" type="sibTrans" cxnId="{D8DFA6FF-70A8-4160-B550-D6D85756913D}">
      <dgm:prSet/>
      <dgm:spPr/>
      <dgm:t>
        <a:bodyPr/>
        <a:lstStyle/>
        <a:p>
          <a:endParaRPr lang="ru-RU" sz="14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64BCB5-DBED-428E-BBBA-D125422CDCE5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B0F0">
            <a:alpha val="73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Сопровождаемое трудоустройство</a:t>
          </a:r>
          <a:endParaRPr lang="ru-RU" sz="14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E033A1-520A-438B-80F4-1F67C4462DF0}" type="parTrans" cxnId="{068D7077-9647-44A7-93F5-FDBDEF324037}">
      <dgm:prSet/>
      <dgm:spPr/>
      <dgm:t>
        <a:bodyPr/>
        <a:lstStyle/>
        <a:p>
          <a:endParaRPr lang="ru-RU" sz="14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7C6DFB-DEFC-4475-9984-6A9BB856639E}" type="sibTrans" cxnId="{068D7077-9647-44A7-93F5-FDBDEF324037}">
      <dgm:prSet/>
      <dgm:spPr/>
      <dgm:t>
        <a:bodyPr/>
        <a:lstStyle/>
        <a:p>
          <a:endParaRPr lang="ru-RU" sz="14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42E02B-FDAC-4BF2-9A16-8CDCE6D7C0F0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Включение патронажа в перечень услуг, оказываемых поставщиками социальных услуг </a:t>
          </a:r>
          <a:endParaRPr lang="ru-RU" sz="1400" b="1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B2D3C-FA47-47A3-9F4F-2A103624218C}" type="sibTrans" cxnId="{7E3F6357-DF9E-49D4-A6FC-3293280DAC82}">
      <dgm:prSet/>
      <dgm:spPr/>
      <dgm:t>
        <a:bodyPr/>
        <a:lstStyle/>
        <a:p>
          <a:endParaRPr lang="ru-RU" sz="14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B6B930-AE85-4AE5-A245-552ECEB23656}" type="parTrans" cxnId="{7E3F6357-DF9E-49D4-A6FC-3293280DAC82}">
      <dgm:prSet/>
      <dgm:spPr/>
      <dgm:t>
        <a:bodyPr/>
        <a:lstStyle/>
        <a:p>
          <a:endParaRPr lang="ru-RU" sz="14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E1584C-2DBE-454D-B132-05D88E279CF0}" type="pres">
      <dgm:prSet presAssocID="{FC262B7E-EAC1-422B-B7ED-E8E02AC361C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85D476B-803D-4779-B77B-05DAB8868BFF}" type="pres">
      <dgm:prSet presAssocID="{FC262B7E-EAC1-422B-B7ED-E8E02AC361CF}" presName="Name1" presStyleCnt="0"/>
      <dgm:spPr/>
    </dgm:pt>
    <dgm:pt modelId="{FE6C9FE4-AC44-4CA7-815C-2D48CD03105F}" type="pres">
      <dgm:prSet presAssocID="{FC262B7E-EAC1-422B-B7ED-E8E02AC361CF}" presName="cycle" presStyleCnt="0"/>
      <dgm:spPr/>
    </dgm:pt>
    <dgm:pt modelId="{268760C5-0A34-4E7F-9456-2F305B429AE4}" type="pres">
      <dgm:prSet presAssocID="{FC262B7E-EAC1-422B-B7ED-E8E02AC361CF}" presName="srcNode" presStyleLbl="node1" presStyleIdx="0" presStyleCnt="3"/>
      <dgm:spPr/>
    </dgm:pt>
    <dgm:pt modelId="{F9894A65-31C4-492E-AC10-2324A56EC0B3}" type="pres">
      <dgm:prSet presAssocID="{FC262B7E-EAC1-422B-B7ED-E8E02AC361CF}" presName="conn" presStyleLbl="parChTrans1D2" presStyleIdx="0" presStyleCnt="1"/>
      <dgm:spPr/>
      <dgm:t>
        <a:bodyPr/>
        <a:lstStyle/>
        <a:p>
          <a:endParaRPr lang="ru-RU"/>
        </a:p>
      </dgm:t>
    </dgm:pt>
    <dgm:pt modelId="{73A4F300-9347-4668-9C05-E21AF5DF2ACD}" type="pres">
      <dgm:prSet presAssocID="{FC262B7E-EAC1-422B-B7ED-E8E02AC361CF}" presName="extraNode" presStyleLbl="node1" presStyleIdx="0" presStyleCnt="3"/>
      <dgm:spPr/>
    </dgm:pt>
    <dgm:pt modelId="{1BA64CBC-0B43-4EA4-B081-A512207AF19C}" type="pres">
      <dgm:prSet presAssocID="{FC262B7E-EAC1-422B-B7ED-E8E02AC361CF}" presName="dstNode" presStyleLbl="node1" presStyleIdx="0" presStyleCnt="3"/>
      <dgm:spPr/>
    </dgm:pt>
    <dgm:pt modelId="{72F6A6CE-708D-4A74-9E53-AA06A4040022}" type="pres">
      <dgm:prSet presAssocID="{32901F82-9D1B-4DE0-9253-991B73361A9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75D7-526E-427A-89A7-DA97CBD76990}" type="pres">
      <dgm:prSet presAssocID="{32901F82-9D1B-4DE0-9253-991B73361A99}" presName="accent_1" presStyleCnt="0"/>
      <dgm:spPr/>
    </dgm:pt>
    <dgm:pt modelId="{ED8234D0-3293-4A5B-A082-E48EB3CE2765}" type="pres">
      <dgm:prSet presAssocID="{32901F82-9D1B-4DE0-9253-991B73361A99}" presName="accentRepeatNode" presStyleLbl="solidFgAcc1" presStyleIdx="0" presStyleCnt="3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  <dgm:pt modelId="{51D87C15-CBB4-47A7-BB8D-E7AE7BEA5A4B}" type="pres">
      <dgm:prSet presAssocID="{8942E02B-FDAC-4BF2-9A16-8CDCE6D7C0F0}" presName="text_2" presStyleLbl="node1" presStyleIdx="1" presStyleCnt="3" custScaleY="117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F9D00-1146-4185-A394-3CCD86975B70}" type="pres">
      <dgm:prSet presAssocID="{8942E02B-FDAC-4BF2-9A16-8CDCE6D7C0F0}" presName="accent_2" presStyleCnt="0"/>
      <dgm:spPr/>
    </dgm:pt>
    <dgm:pt modelId="{A0CEE64E-4785-4B60-A467-B51AE952DE2B}" type="pres">
      <dgm:prSet presAssocID="{8942E02B-FDAC-4BF2-9A16-8CDCE6D7C0F0}" presName="accentRepeatNode" presStyleLbl="solidFgAcc1" presStyleIdx="1" presStyleCnt="3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FCC4D3AD-A2C2-42A9-B815-91222C08DBF3}" type="pres">
      <dgm:prSet presAssocID="{0E64BCB5-DBED-428E-BBBA-D125422CDCE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3C558-070D-4FE3-89DE-C6EE61D852A1}" type="pres">
      <dgm:prSet presAssocID="{0E64BCB5-DBED-428E-BBBA-D125422CDCE5}" presName="accent_3" presStyleCnt="0"/>
      <dgm:spPr/>
    </dgm:pt>
    <dgm:pt modelId="{EA3FA124-CD89-4D8D-934E-AA25B4FF1E4D}" type="pres">
      <dgm:prSet presAssocID="{0E64BCB5-DBED-428E-BBBA-D125422CDCE5}" presName="accentRepeatNode" presStyleLbl="solidFgAcc1" presStyleIdx="2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</dgm:pt>
  </dgm:ptLst>
  <dgm:cxnLst>
    <dgm:cxn modelId="{A16DE010-1818-40CC-9FD5-D1E2AED31807}" type="presOf" srcId="{0E64BCB5-DBED-428E-BBBA-D125422CDCE5}" destId="{FCC4D3AD-A2C2-42A9-B815-91222C08DBF3}" srcOrd="0" destOrd="0" presId="urn:microsoft.com/office/officeart/2008/layout/VerticalCurvedList"/>
    <dgm:cxn modelId="{CB11A707-21FC-4A26-BF23-A92ECFC4C1C1}" type="presOf" srcId="{8942E02B-FDAC-4BF2-9A16-8CDCE6D7C0F0}" destId="{51D87C15-CBB4-47A7-BB8D-E7AE7BEA5A4B}" srcOrd="0" destOrd="0" presId="urn:microsoft.com/office/officeart/2008/layout/VerticalCurvedList"/>
    <dgm:cxn modelId="{CEF8011A-EA88-46A2-AD1D-055ABD0FCB76}" type="presOf" srcId="{21652B6A-2D80-4F57-99CF-2F8217CA08D3}" destId="{F9894A65-31C4-492E-AC10-2324A56EC0B3}" srcOrd="0" destOrd="0" presId="urn:microsoft.com/office/officeart/2008/layout/VerticalCurvedList"/>
    <dgm:cxn modelId="{3C4A6BC8-6162-4F26-AAD2-E03B625E1271}" type="presOf" srcId="{FC262B7E-EAC1-422B-B7ED-E8E02AC361CF}" destId="{29E1584C-2DBE-454D-B132-05D88E279CF0}" srcOrd="0" destOrd="0" presId="urn:microsoft.com/office/officeart/2008/layout/VerticalCurvedList"/>
    <dgm:cxn modelId="{068D7077-9647-44A7-93F5-FDBDEF324037}" srcId="{FC262B7E-EAC1-422B-B7ED-E8E02AC361CF}" destId="{0E64BCB5-DBED-428E-BBBA-D125422CDCE5}" srcOrd="2" destOrd="0" parTransId="{46E033A1-520A-438B-80F4-1F67C4462DF0}" sibTransId="{527C6DFB-DEFC-4475-9984-6A9BB856639E}"/>
    <dgm:cxn modelId="{D8DFA6FF-70A8-4160-B550-D6D85756913D}" srcId="{FC262B7E-EAC1-422B-B7ED-E8E02AC361CF}" destId="{32901F82-9D1B-4DE0-9253-991B73361A99}" srcOrd="0" destOrd="0" parTransId="{75788F26-D9F4-415E-914F-EF2941AE362D}" sibTransId="{21652B6A-2D80-4F57-99CF-2F8217CA08D3}"/>
    <dgm:cxn modelId="{7E3F6357-DF9E-49D4-A6FC-3293280DAC82}" srcId="{FC262B7E-EAC1-422B-B7ED-E8E02AC361CF}" destId="{8942E02B-FDAC-4BF2-9A16-8CDCE6D7C0F0}" srcOrd="1" destOrd="0" parTransId="{01B6B930-AE85-4AE5-A245-552ECEB23656}" sibTransId="{F10B2D3C-FA47-47A3-9F4F-2A103624218C}"/>
    <dgm:cxn modelId="{804ED6C1-B9FB-4A1F-9C10-CB85367A1849}" type="presOf" srcId="{32901F82-9D1B-4DE0-9253-991B73361A99}" destId="{72F6A6CE-708D-4A74-9E53-AA06A4040022}" srcOrd="0" destOrd="0" presId="urn:microsoft.com/office/officeart/2008/layout/VerticalCurvedList"/>
    <dgm:cxn modelId="{F94FB75D-F820-47B2-A527-9E2E661919A6}" type="presParOf" srcId="{29E1584C-2DBE-454D-B132-05D88E279CF0}" destId="{A85D476B-803D-4779-B77B-05DAB8868BFF}" srcOrd="0" destOrd="0" presId="urn:microsoft.com/office/officeart/2008/layout/VerticalCurvedList"/>
    <dgm:cxn modelId="{55178727-D523-4EE7-BDD4-0762D4DA4EA1}" type="presParOf" srcId="{A85D476B-803D-4779-B77B-05DAB8868BFF}" destId="{FE6C9FE4-AC44-4CA7-815C-2D48CD03105F}" srcOrd="0" destOrd="0" presId="urn:microsoft.com/office/officeart/2008/layout/VerticalCurvedList"/>
    <dgm:cxn modelId="{77F07F8F-DA8E-4776-B2D4-962BB8326AE7}" type="presParOf" srcId="{FE6C9FE4-AC44-4CA7-815C-2D48CD03105F}" destId="{268760C5-0A34-4E7F-9456-2F305B429AE4}" srcOrd="0" destOrd="0" presId="urn:microsoft.com/office/officeart/2008/layout/VerticalCurvedList"/>
    <dgm:cxn modelId="{6CC0A48A-D7A5-4D15-8843-8D147A6D289C}" type="presParOf" srcId="{FE6C9FE4-AC44-4CA7-815C-2D48CD03105F}" destId="{F9894A65-31C4-492E-AC10-2324A56EC0B3}" srcOrd="1" destOrd="0" presId="urn:microsoft.com/office/officeart/2008/layout/VerticalCurvedList"/>
    <dgm:cxn modelId="{76E85710-4B39-4A46-B47B-7E4CB2F12DEA}" type="presParOf" srcId="{FE6C9FE4-AC44-4CA7-815C-2D48CD03105F}" destId="{73A4F300-9347-4668-9C05-E21AF5DF2ACD}" srcOrd="2" destOrd="0" presId="urn:microsoft.com/office/officeart/2008/layout/VerticalCurvedList"/>
    <dgm:cxn modelId="{C0EF8A06-ADD1-48AD-B4AD-3F7DFFA2791F}" type="presParOf" srcId="{FE6C9FE4-AC44-4CA7-815C-2D48CD03105F}" destId="{1BA64CBC-0B43-4EA4-B081-A512207AF19C}" srcOrd="3" destOrd="0" presId="urn:microsoft.com/office/officeart/2008/layout/VerticalCurvedList"/>
    <dgm:cxn modelId="{70392509-E201-4E65-944D-BC34ACB09DE2}" type="presParOf" srcId="{A85D476B-803D-4779-B77B-05DAB8868BFF}" destId="{72F6A6CE-708D-4A74-9E53-AA06A4040022}" srcOrd="1" destOrd="0" presId="urn:microsoft.com/office/officeart/2008/layout/VerticalCurvedList"/>
    <dgm:cxn modelId="{4AAD297A-C77C-4446-A69B-A244E2544A21}" type="presParOf" srcId="{A85D476B-803D-4779-B77B-05DAB8868BFF}" destId="{6CF975D7-526E-427A-89A7-DA97CBD76990}" srcOrd="2" destOrd="0" presId="urn:microsoft.com/office/officeart/2008/layout/VerticalCurvedList"/>
    <dgm:cxn modelId="{3E2FE980-D567-43FD-AC3D-A6AE6FBE582B}" type="presParOf" srcId="{6CF975D7-526E-427A-89A7-DA97CBD76990}" destId="{ED8234D0-3293-4A5B-A082-E48EB3CE2765}" srcOrd="0" destOrd="0" presId="urn:microsoft.com/office/officeart/2008/layout/VerticalCurvedList"/>
    <dgm:cxn modelId="{D0CD1C1C-0038-4A5C-84BD-10F79C0ACCD6}" type="presParOf" srcId="{A85D476B-803D-4779-B77B-05DAB8868BFF}" destId="{51D87C15-CBB4-47A7-BB8D-E7AE7BEA5A4B}" srcOrd="3" destOrd="0" presId="urn:microsoft.com/office/officeart/2008/layout/VerticalCurvedList"/>
    <dgm:cxn modelId="{4DAAB7BF-22C4-40A2-8F58-EEF36766C1CD}" type="presParOf" srcId="{A85D476B-803D-4779-B77B-05DAB8868BFF}" destId="{B95F9D00-1146-4185-A394-3CCD86975B70}" srcOrd="4" destOrd="0" presId="urn:microsoft.com/office/officeart/2008/layout/VerticalCurvedList"/>
    <dgm:cxn modelId="{249CA204-F580-4180-ACD7-31D3B8145252}" type="presParOf" srcId="{B95F9D00-1146-4185-A394-3CCD86975B70}" destId="{A0CEE64E-4785-4B60-A467-B51AE952DE2B}" srcOrd="0" destOrd="0" presId="urn:microsoft.com/office/officeart/2008/layout/VerticalCurvedList"/>
    <dgm:cxn modelId="{C4E5E616-4611-4C1F-9006-28F1BFBAA8C8}" type="presParOf" srcId="{A85D476B-803D-4779-B77B-05DAB8868BFF}" destId="{FCC4D3AD-A2C2-42A9-B815-91222C08DBF3}" srcOrd="5" destOrd="0" presId="urn:microsoft.com/office/officeart/2008/layout/VerticalCurvedList"/>
    <dgm:cxn modelId="{39F3AB43-F29D-429A-A616-FDC6BCA8060E}" type="presParOf" srcId="{A85D476B-803D-4779-B77B-05DAB8868BFF}" destId="{6813C558-070D-4FE3-89DE-C6EE61D852A1}" srcOrd="6" destOrd="0" presId="urn:microsoft.com/office/officeart/2008/layout/VerticalCurvedList"/>
    <dgm:cxn modelId="{ADB97048-6869-4EB0-A8AB-934205D22CF0}" type="presParOf" srcId="{6813C558-070D-4FE3-89DE-C6EE61D852A1}" destId="{EA3FA124-CD89-4D8D-934E-AA25B4FF1E4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0C20F44-DCB8-4D37-92E9-1C1CE7B918C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0F1BB5B-23C1-494F-BBB8-E2D488021056}">
      <dgm:prSet phldrT="[Текст]" custT="1"/>
      <dgm:spPr/>
      <dgm:t>
        <a:bodyPr anchor="ctr"/>
        <a:lstStyle/>
        <a:p>
          <a:pPr algn="just"/>
          <a:r>
            <a:rPr lang="ru-RU" sz="20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комплексной системы реабилитации</a:t>
          </a:r>
          <a:endParaRPr lang="ru-RU" sz="2000" b="1" i="0" u="none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D49BD7-F47B-415C-825E-EF1E7829CF0F}" type="parTrans" cxnId="{5E83E239-ACBF-4779-B106-391197808F0F}">
      <dgm:prSet/>
      <dgm:spPr/>
      <dgm:t>
        <a:bodyPr/>
        <a:lstStyle/>
        <a:p>
          <a:pPr algn="just"/>
          <a:endParaRPr lang="ru-RU" sz="2000" b="1" i="0" u="none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BBE13A-0AE3-46A7-B1F3-3AF334A40B8F}" type="sibTrans" cxnId="{5E83E239-ACBF-4779-B106-391197808F0F}">
      <dgm:prSet/>
      <dgm:spPr/>
      <dgm:t>
        <a:bodyPr/>
        <a:lstStyle/>
        <a:p>
          <a:pPr algn="just"/>
          <a:endParaRPr lang="ru-RU" sz="2000" b="1" i="0" u="none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64379A-21F7-456B-83F4-80A0E64A6324}">
      <dgm:prSet phldrT="[Текст]" custT="1"/>
      <dgm:spPr>
        <a:solidFill>
          <a:schemeClr val="accent2"/>
        </a:solidFill>
      </dgm:spPr>
      <dgm:t>
        <a:bodyPr/>
        <a:lstStyle/>
        <a:p>
          <a:pPr algn="just"/>
          <a:endParaRPr lang="ru-RU" sz="2000" b="1" i="0" u="none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A93553-D112-4FBA-BE6C-0DD8A04DF88F}" type="parTrans" cxnId="{260BA0AF-FFF8-4CD5-B7FC-460C75ED1F44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5EC917-642C-49D9-B277-C5E59A8C1487}" type="sibTrans" cxnId="{260BA0AF-FFF8-4CD5-B7FC-460C75ED1F44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59B981-91A0-45C2-B4A1-29AAFCCC8383}">
      <dgm:prSet phldrT="[Текст]" custT="1"/>
      <dgm:spPr/>
      <dgm:t>
        <a:bodyPr/>
        <a:lstStyle/>
        <a:p>
          <a:r>
            <a:rPr lang="ru-RU" sz="20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Развитие </a:t>
          </a:r>
          <a:r>
            <a:rPr lang="ru-RU" sz="2000" b="1" i="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стационарозамещающих</a:t>
          </a:r>
          <a:r>
            <a:rPr lang="ru-RU" sz="20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технологий социального обслуживания</a:t>
          </a:r>
          <a:endParaRPr lang="ru-RU" sz="2000" b="1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6F57D1-8609-45FF-AF59-5285485B9BE7}" type="parTrans" cxnId="{77451DD0-A9A1-4961-A572-5D6D534E1543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A52755-B4B6-49E5-848B-066A24DAAAED}" type="sibTrans" cxnId="{77451DD0-A9A1-4961-A572-5D6D534E1543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BE56B8-00A2-4B60-A875-E5E361C55776}">
      <dgm:prSet custT="1"/>
      <dgm:spPr/>
      <dgm:t>
        <a:bodyPr/>
        <a:lstStyle/>
        <a:p>
          <a:r>
            <a:rPr lang="ru-RU" sz="20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Проведение независимой оценки качества работы организаций</a:t>
          </a:r>
        </a:p>
      </dgm:t>
    </dgm:pt>
    <dgm:pt modelId="{25167980-5127-42C6-AFC1-AE99F6C44F0F}" type="parTrans" cxnId="{269770A8-D304-45CD-B479-A49A1D58D939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4ECBC4-8946-4AF4-A86A-3640E68FBD85}" type="sibTrans" cxnId="{269770A8-D304-45CD-B479-A49A1D58D939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36EDA1-DC71-4865-BA57-5DBF6A3E662A}">
      <dgm:prSet custT="1"/>
      <dgm:spPr>
        <a:noFill/>
      </dgm:spPr>
      <dgm:t>
        <a:bodyPr/>
        <a:lstStyle/>
        <a:p>
          <a:r>
            <a:rPr lang="ru-RU" sz="20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Расширение категорий детей-инвалидов, имеющих право </a:t>
          </a:r>
          <a:r>
            <a:rPr lang="ru-RU" sz="20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 </a:t>
          </a:r>
          <a:r>
            <a:rPr lang="ru-RU" sz="2000" b="1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получение бесплатных услуг Социального такси</a:t>
          </a:r>
        </a:p>
      </dgm:t>
    </dgm:pt>
    <dgm:pt modelId="{76D7161D-D72C-4AE4-AE29-E128C4C5876D}" type="parTrans" cxnId="{1387CD62-B7E7-4597-805D-17BE63F337E3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399630-C0F2-4685-B6F2-30647A9BD6EC}" type="sibTrans" cxnId="{1387CD62-B7E7-4597-805D-17BE63F337E3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32BC31-4981-4130-AD30-16D5296E47AD}">
      <dgm:prSet custT="1"/>
      <dgm:spPr>
        <a:noFill/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Увеличение количества поездок на Социальном такси для граждан, получающих процедуры гемодиализа</a:t>
          </a:r>
          <a:endParaRPr lang="ru-RU" sz="2000" b="1" i="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1DDBE-4F89-4515-8FCC-CF75BD043558}" type="parTrans" cxnId="{2FE8C4F9-65DA-4B71-A5FC-6587A8642644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80EFB2-1D03-462F-9EB1-AB3B1125B5E9}" type="sibTrans" cxnId="{2FE8C4F9-65DA-4B71-A5FC-6587A8642644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CA68BA-92B8-491B-A8C2-5902FE9126D5}" type="pres">
      <dgm:prSet presAssocID="{F0C20F44-DCB8-4D37-92E9-1C1CE7B918C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5937D21-6A71-4A3F-B584-7A74C342CF6F}" type="pres">
      <dgm:prSet presAssocID="{8B64379A-21F7-456B-83F4-80A0E64A6324}" presName="thickLine" presStyleLbl="alignNode1" presStyleIdx="0" presStyleCnt="1"/>
      <dgm:spPr/>
    </dgm:pt>
    <dgm:pt modelId="{16861688-2AF1-40FB-ADF4-D08FB97B6728}" type="pres">
      <dgm:prSet presAssocID="{8B64379A-21F7-456B-83F4-80A0E64A6324}" presName="horz1" presStyleCnt="0"/>
      <dgm:spPr/>
    </dgm:pt>
    <dgm:pt modelId="{D3937D2E-4BCC-4D8E-97A4-BBBAE9C3AE1D}" type="pres">
      <dgm:prSet presAssocID="{8B64379A-21F7-456B-83F4-80A0E64A6324}" presName="tx1" presStyleLbl="revTx" presStyleIdx="0" presStyleCnt="6" custScaleX="18008"/>
      <dgm:spPr/>
      <dgm:t>
        <a:bodyPr/>
        <a:lstStyle/>
        <a:p>
          <a:endParaRPr lang="ru-RU"/>
        </a:p>
      </dgm:t>
    </dgm:pt>
    <dgm:pt modelId="{00A16F0C-9AF8-4D48-924D-E9D9BA1DF1F8}" type="pres">
      <dgm:prSet presAssocID="{8B64379A-21F7-456B-83F4-80A0E64A6324}" presName="vert1" presStyleCnt="0"/>
      <dgm:spPr/>
    </dgm:pt>
    <dgm:pt modelId="{E640BFD4-0F5C-4C44-9974-327554C3999C}" type="pres">
      <dgm:prSet presAssocID="{C0F1BB5B-23C1-494F-BBB8-E2D488021056}" presName="vertSpace2a" presStyleCnt="0"/>
      <dgm:spPr/>
    </dgm:pt>
    <dgm:pt modelId="{8128A7F3-D4A3-4A14-A3CB-A1DCEAEA1B24}" type="pres">
      <dgm:prSet presAssocID="{C0F1BB5B-23C1-494F-BBB8-E2D488021056}" presName="horz2" presStyleCnt="0"/>
      <dgm:spPr/>
    </dgm:pt>
    <dgm:pt modelId="{F923834E-307E-4FCC-BCCF-1D0F0E92A220}" type="pres">
      <dgm:prSet presAssocID="{C0F1BB5B-23C1-494F-BBB8-E2D488021056}" presName="horzSpace2" presStyleCnt="0"/>
      <dgm:spPr/>
    </dgm:pt>
    <dgm:pt modelId="{C6EA7A36-53DB-4CA6-A88C-CFF69B0D212F}" type="pres">
      <dgm:prSet presAssocID="{C0F1BB5B-23C1-494F-BBB8-E2D488021056}" presName="tx2" presStyleLbl="revTx" presStyleIdx="1" presStyleCnt="6" custScaleX="120217"/>
      <dgm:spPr/>
      <dgm:t>
        <a:bodyPr/>
        <a:lstStyle/>
        <a:p>
          <a:endParaRPr lang="ru-RU"/>
        </a:p>
      </dgm:t>
    </dgm:pt>
    <dgm:pt modelId="{F478BB6E-8ED9-416B-9DC4-43551B6BAE29}" type="pres">
      <dgm:prSet presAssocID="{C0F1BB5B-23C1-494F-BBB8-E2D488021056}" presName="vert2" presStyleCnt="0"/>
      <dgm:spPr/>
    </dgm:pt>
    <dgm:pt modelId="{7ED2AD9E-A127-4A00-8BDB-E02AFDE0BEA0}" type="pres">
      <dgm:prSet presAssocID="{C0F1BB5B-23C1-494F-BBB8-E2D488021056}" presName="thinLine2b" presStyleLbl="callout" presStyleIdx="0" presStyleCnt="5" custLinFactY="-112092" custLinFactNeighborY="-200000"/>
      <dgm:spPr>
        <a:ln w="19050"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747B93C9-45C9-4C3A-AB75-28490C697F1F}" type="pres">
      <dgm:prSet presAssocID="{C0F1BB5B-23C1-494F-BBB8-E2D488021056}" presName="vertSpace2b" presStyleCnt="0"/>
      <dgm:spPr/>
    </dgm:pt>
    <dgm:pt modelId="{25D40892-517C-4682-9753-2F449C0B97F4}" type="pres">
      <dgm:prSet presAssocID="{2759B981-91A0-45C2-B4A1-29AAFCCC8383}" presName="horz2" presStyleCnt="0"/>
      <dgm:spPr/>
    </dgm:pt>
    <dgm:pt modelId="{99E15F66-59CD-4D37-B838-12B377AD3A73}" type="pres">
      <dgm:prSet presAssocID="{2759B981-91A0-45C2-B4A1-29AAFCCC8383}" presName="horzSpace2" presStyleCnt="0"/>
      <dgm:spPr/>
    </dgm:pt>
    <dgm:pt modelId="{33DA7DD7-BECF-4AE8-920C-CD2A1F8D8332}" type="pres">
      <dgm:prSet presAssocID="{2759B981-91A0-45C2-B4A1-29AAFCCC8383}" presName="tx2" presStyleLbl="revTx" presStyleIdx="2" presStyleCnt="6" custScaleX="127389"/>
      <dgm:spPr/>
      <dgm:t>
        <a:bodyPr/>
        <a:lstStyle/>
        <a:p>
          <a:endParaRPr lang="ru-RU"/>
        </a:p>
      </dgm:t>
    </dgm:pt>
    <dgm:pt modelId="{A51BE78B-7ECA-4AEC-9526-A224141414C1}" type="pres">
      <dgm:prSet presAssocID="{2759B981-91A0-45C2-B4A1-29AAFCCC8383}" presName="vert2" presStyleCnt="0"/>
      <dgm:spPr/>
    </dgm:pt>
    <dgm:pt modelId="{5632BC33-092A-4B0B-B993-DD73C9208CA0}" type="pres">
      <dgm:prSet presAssocID="{2759B981-91A0-45C2-B4A1-29AAFCCC8383}" presName="thinLine2b" presStyleLbl="callout" presStyleIdx="1" presStyleCnt="5"/>
      <dgm:spPr>
        <a:ln w="19050"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07F0BF3F-9DF2-4DA6-BBDE-BC7CD8F6E811}" type="pres">
      <dgm:prSet presAssocID="{2759B981-91A0-45C2-B4A1-29AAFCCC8383}" presName="vertSpace2b" presStyleCnt="0"/>
      <dgm:spPr/>
    </dgm:pt>
    <dgm:pt modelId="{FE7D1191-A399-4972-AB2B-2F8A42BE4F74}" type="pres">
      <dgm:prSet presAssocID="{F0BE56B8-00A2-4B60-A875-E5E361C55776}" presName="horz2" presStyleCnt="0"/>
      <dgm:spPr/>
    </dgm:pt>
    <dgm:pt modelId="{5112EC89-6924-4BB9-8D03-C30929F5B4A2}" type="pres">
      <dgm:prSet presAssocID="{F0BE56B8-00A2-4B60-A875-E5E361C55776}" presName="horzSpace2" presStyleCnt="0"/>
      <dgm:spPr/>
    </dgm:pt>
    <dgm:pt modelId="{18600BCA-CE5E-4E45-8EFB-84EE76CA8AE6}" type="pres">
      <dgm:prSet presAssocID="{F0BE56B8-00A2-4B60-A875-E5E361C55776}" presName="tx2" presStyleLbl="revTx" presStyleIdx="3" presStyleCnt="6" custScaleX="125459"/>
      <dgm:spPr/>
      <dgm:t>
        <a:bodyPr/>
        <a:lstStyle/>
        <a:p>
          <a:endParaRPr lang="ru-RU"/>
        </a:p>
      </dgm:t>
    </dgm:pt>
    <dgm:pt modelId="{A7E1253B-3345-4490-A939-DC0B48E5DE58}" type="pres">
      <dgm:prSet presAssocID="{F0BE56B8-00A2-4B60-A875-E5E361C55776}" presName="vert2" presStyleCnt="0"/>
      <dgm:spPr/>
    </dgm:pt>
    <dgm:pt modelId="{47F5FB96-78B8-400F-AD5F-9D9D9DE187D7}" type="pres">
      <dgm:prSet presAssocID="{F0BE56B8-00A2-4B60-A875-E5E361C55776}" presName="thinLine2b" presStyleLbl="callout" presStyleIdx="2" presStyleCnt="5"/>
      <dgm:spPr>
        <a:ln w="19050"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7554A608-CCFA-4F5C-A33F-E08107FF107E}" type="pres">
      <dgm:prSet presAssocID="{F0BE56B8-00A2-4B60-A875-E5E361C55776}" presName="vertSpace2b" presStyleCnt="0"/>
      <dgm:spPr/>
    </dgm:pt>
    <dgm:pt modelId="{1803524E-FEAC-499B-B510-3E6322F8B210}" type="pres">
      <dgm:prSet presAssocID="{2636EDA1-DC71-4865-BA57-5DBF6A3E662A}" presName="horz2" presStyleCnt="0"/>
      <dgm:spPr/>
    </dgm:pt>
    <dgm:pt modelId="{E5D7C4E1-49BE-4CA9-8597-4AD28FEAED6A}" type="pres">
      <dgm:prSet presAssocID="{2636EDA1-DC71-4865-BA57-5DBF6A3E662A}" presName="horzSpace2" presStyleCnt="0"/>
      <dgm:spPr/>
    </dgm:pt>
    <dgm:pt modelId="{7786C8A9-D80D-4C74-BBFF-B2EE6AF81EBF}" type="pres">
      <dgm:prSet presAssocID="{2636EDA1-DC71-4865-BA57-5DBF6A3E662A}" presName="tx2" presStyleLbl="revTx" presStyleIdx="4" presStyleCnt="6" custScaleX="127773"/>
      <dgm:spPr/>
      <dgm:t>
        <a:bodyPr/>
        <a:lstStyle/>
        <a:p>
          <a:endParaRPr lang="ru-RU"/>
        </a:p>
      </dgm:t>
    </dgm:pt>
    <dgm:pt modelId="{96AC7891-0882-4502-B7E5-9B1B587869B4}" type="pres">
      <dgm:prSet presAssocID="{2636EDA1-DC71-4865-BA57-5DBF6A3E662A}" presName="vert2" presStyleCnt="0"/>
      <dgm:spPr/>
    </dgm:pt>
    <dgm:pt modelId="{C11E5C7D-C409-4EAE-9F22-3E4F655BB1C4}" type="pres">
      <dgm:prSet presAssocID="{2636EDA1-DC71-4865-BA57-5DBF6A3E662A}" presName="thinLine2b" presStyleLbl="callout" presStyleIdx="3" presStyleCnt="5"/>
      <dgm:spPr>
        <a:ln w="19050"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55611782-D4D9-4DDE-B0C6-9D87372F589C}" type="pres">
      <dgm:prSet presAssocID="{2636EDA1-DC71-4865-BA57-5DBF6A3E662A}" presName="vertSpace2b" presStyleCnt="0"/>
      <dgm:spPr/>
    </dgm:pt>
    <dgm:pt modelId="{73D3FF47-BF22-44B8-9276-17E9C6674917}" type="pres">
      <dgm:prSet presAssocID="{0832BC31-4981-4130-AD30-16D5296E47AD}" presName="horz2" presStyleCnt="0"/>
      <dgm:spPr/>
    </dgm:pt>
    <dgm:pt modelId="{7FB83662-957E-4F53-9AED-90A696B5629D}" type="pres">
      <dgm:prSet presAssocID="{0832BC31-4981-4130-AD30-16D5296E47AD}" presName="horzSpace2" presStyleCnt="0"/>
      <dgm:spPr/>
    </dgm:pt>
    <dgm:pt modelId="{7C9B0701-001A-48B2-8656-9DC8D760ACF3}" type="pres">
      <dgm:prSet presAssocID="{0832BC31-4981-4130-AD30-16D5296E47AD}" presName="tx2" presStyleLbl="revTx" presStyleIdx="5" presStyleCnt="6" custScaleX="127859" custLinFactNeighborX="24" custLinFactNeighborY="3331"/>
      <dgm:spPr/>
      <dgm:t>
        <a:bodyPr/>
        <a:lstStyle/>
        <a:p>
          <a:endParaRPr lang="ru-RU"/>
        </a:p>
      </dgm:t>
    </dgm:pt>
    <dgm:pt modelId="{034495B6-4984-41A2-BD60-5CAA4BF88027}" type="pres">
      <dgm:prSet presAssocID="{0832BC31-4981-4130-AD30-16D5296E47AD}" presName="vert2" presStyleCnt="0"/>
      <dgm:spPr/>
    </dgm:pt>
    <dgm:pt modelId="{46E4D3E4-2DB8-4999-8A91-A04AE848B983}" type="pres">
      <dgm:prSet presAssocID="{0832BC31-4981-4130-AD30-16D5296E47AD}" presName="thinLine2b" presStyleLbl="callout" presStyleIdx="4" presStyleCnt="5"/>
      <dgm:spPr>
        <a:ln w="19050"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9B063F8-B111-4820-89C3-4C12068669E0}" type="pres">
      <dgm:prSet presAssocID="{0832BC31-4981-4130-AD30-16D5296E47AD}" presName="vertSpace2b" presStyleCnt="0"/>
      <dgm:spPr/>
    </dgm:pt>
  </dgm:ptLst>
  <dgm:cxnLst>
    <dgm:cxn modelId="{5E83E239-ACBF-4779-B106-391197808F0F}" srcId="{8B64379A-21F7-456B-83F4-80A0E64A6324}" destId="{C0F1BB5B-23C1-494F-BBB8-E2D488021056}" srcOrd="0" destOrd="0" parTransId="{3FD49BD7-F47B-415C-825E-EF1E7829CF0F}" sibTransId="{3EBBE13A-0AE3-46A7-B1F3-3AF334A40B8F}"/>
    <dgm:cxn modelId="{25F50FFD-FFA6-4A3F-BB92-B3CEF1017B78}" type="presOf" srcId="{8B64379A-21F7-456B-83F4-80A0E64A6324}" destId="{D3937D2E-4BCC-4D8E-97A4-BBBAE9C3AE1D}" srcOrd="0" destOrd="0" presId="urn:microsoft.com/office/officeart/2008/layout/LinedList"/>
    <dgm:cxn modelId="{2FE8C4F9-65DA-4B71-A5FC-6587A8642644}" srcId="{8B64379A-21F7-456B-83F4-80A0E64A6324}" destId="{0832BC31-4981-4130-AD30-16D5296E47AD}" srcOrd="4" destOrd="0" parTransId="{5611DDBE-4F89-4515-8FCC-CF75BD043558}" sibTransId="{6280EFB2-1D03-462F-9EB1-AB3B1125B5E9}"/>
    <dgm:cxn modelId="{2B780B71-35F1-481C-9CEF-FCC1750A41DB}" type="presOf" srcId="{F0C20F44-DCB8-4D37-92E9-1C1CE7B918C8}" destId="{3ECA68BA-92B8-491B-A8C2-5902FE9126D5}" srcOrd="0" destOrd="0" presId="urn:microsoft.com/office/officeart/2008/layout/LinedList"/>
    <dgm:cxn modelId="{4ADA9AB5-6CDB-4F02-A9E3-01F26611DED8}" type="presOf" srcId="{C0F1BB5B-23C1-494F-BBB8-E2D488021056}" destId="{C6EA7A36-53DB-4CA6-A88C-CFF69B0D212F}" srcOrd="0" destOrd="0" presId="urn:microsoft.com/office/officeart/2008/layout/LinedList"/>
    <dgm:cxn modelId="{3C915542-3067-4F8F-A562-B8360FD43D53}" type="presOf" srcId="{0832BC31-4981-4130-AD30-16D5296E47AD}" destId="{7C9B0701-001A-48B2-8656-9DC8D760ACF3}" srcOrd="0" destOrd="0" presId="urn:microsoft.com/office/officeart/2008/layout/LinedList"/>
    <dgm:cxn modelId="{77451DD0-A9A1-4961-A572-5D6D534E1543}" srcId="{8B64379A-21F7-456B-83F4-80A0E64A6324}" destId="{2759B981-91A0-45C2-B4A1-29AAFCCC8383}" srcOrd="1" destOrd="0" parTransId="{F26F57D1-8609-45FF-AF59-5285485B9BE7}" sibTransId="{DFA52755-B4B6-49E5-848B-066A24DAAAED}"/>
    <dgm:cxn modelId="{269770A8-D304-45CD-B479-A49A1D58D939}" srcId="{8B64379A-21F7-456B-83F4-80A0E64A6324}" destId="{F0BE56B8-00A2-4B60-A875-E5E361C55776}" srcOrd="2" destOrd="0" parTransId="{25167980-5127-42C6-AFC1-AE99F6C44F0F}" sibTransId="{E74ECBC4-8946-4AF4-A86A-3640E68FBD85}"/>
    <dgm:cxn modelId="{1387CD62-B7E7-4597-805D-17BE63F337E3}" srcId="{8B64379A-21F7-456B-83F4-80A0E64A6324}" destId="{2636EDA1-DC71-4865-BA57-5DBF6A3E662A}" srcOrd="3" destOrd="0" parTransId="{76D7161D-D72C-4AE4-AE29-E128C4C5876D}" sibTransId="{E4399630-C0F2-4685-B6F2-30647A9BD6EC}"/>
    <dgm:cxn modelId="{260BA0AF-FFF8-4CD5-B7FC-460C75ED1F44}" srcId="{F0C20F44-DCB8-4D37-92E9-1C1CE7B918C8}" destId="{8B64379A-21F7-456B-83F4-80A0E64A6324}" srcOrd="0" destOrd="0" parTransId="{19A93553-D112-4FBA-BE6C-0DD8A04DF88F}" sibTransId="{EA5EC917-642C-49D9-B277-C5E59A8C1487}"/>
    <dgm:cxn modelId="{1B066DB6-14A5-4B02-8111-487149A2D6E4}" type="presOf" srcId="{2759B981-91A0-45C2-B4A1-29AAFCCC8383}" destId="{33DA7DD7-BECF-4AE8-920C-CD2A1F8D8332}" srcOrd="0" destOrd="0" presId="urn:microsoft.com/office/officeart/2008/layout/LinedList"/>
    <dgm:cxn modelId="{1A4326CD-074B-4B02-8480-E0CC34821855}" type="presOf" srcId="{2636EDA1-DC71-4865-BA57-5DBF6A3E662A}" destId="{7786C8A9-D80D-4C74-BBFF-B2EE6AF81EBF}" srcOrd="0" destOrd="0" presId="urn:microsoft.com/office/officeart/2008/layout/LinedList"/>
    <dgm:cxn modelId="{A21A01D1-0FDC-400F-8F8F-153802A0B779}" type="presOf" srcId="{F0BE56B8-00A2-4B60-A875-E5E361C55776}" destId="{18600BCA-CE5E-4E45-8EFB-84EE76CA8AE6}" srcOrd="0" destOrd="0" presId="urn:microsoft.com/office/officeart/2008/layout/LinedList"/>
    <dgm:cxn modelId="{AC4DF9B1-2BC0-466C-82BB-41861917A177}" type="presParOf" srcId="{3ECA68BA-92B8-491B-A8C2-5902FE9126D5}" destId="{55937D21-6A71-4A3F-B584-7A74C342CF6F}" srcOrd="0" destOrd="0" presId="urn:microsoft.com/office/officeart/2008/layout/LinedList"/>
    <dgm:cxn modelId="{34979851-F6E1-4258-8C1E-71CA03A2B3B7}" type="presParOf" srcId="{3ECA68BA-92B8-491B-A8C2-5902FE9126D5}" destId="{16861688-2AF1-40FB-ADF4-D08FB97B6728}" srcOrd="1" destOrd="0" presId="urn:microsoft.com/office/officeart/2008/layout/LinedList"/>
    <dgm:cxn modelId="{0875D8F4-E546-4275-A0B7-F95FA028D289}" type="presParOf" srcId="{16861688-2AF1-40FB-ADF4-D08FB97B6728}" destId="{D3937D2E-4BCC-4D8E-97A4-BBBAE9C3AE1D}" srcOrd="0" destOrd="0" presId="urn:microsoft.com/office/officeart/2008/layout/LinedList"/>
    <dgm:cxn modelId="{C385D2C2-314D-43C7-B3BA-9FE46AA7B8A3}" type="presParOf" srcId="{16861688-2AF1-40FB-ADF4-D08FB97B6728}" destId="{00A16F0C-9AF8-4D48-924D-E9D9BA1DF1F8}" srcOrd="1" destOrd="0" presId="urn:microsoft.com/office/officeart/2008/layout/LinedList"/>
    <dgm:cxn modelId="{03AE35DD-7A35-46C4-B581-A63AD27E431B}" type="presParOf" srcId="{00A16F0C-9AF8-4D48-924D-E9D9BA1DF1F8}" destId="{E640BFD4-0F5C-4C44-9974-327554C3999C}" srcOrd="0" destOrd="0" presId="urn:microsoft.com/office/officeart/2008/layout/LinedList"/>
    <dgm:cxn modelId="{4B2E90E1-06A1-40A1-B3E6-98CE6080DF70}" type="presParOf" srcId="{00A16F0C-9AF8-4D48-924D-E9D9BA1DF1F8}" destId="{8128A7F3-D4A3-4A14-A3CB-A1DCEAEA1B24}" srcOrd="1" destOrd="0" presId="urn:microsoft.com/office/officeart/2008/layout/LinedList"/>
    <dgm:cxn modelId="{6FC28924-B6B6-4083-8EB3-A4FAB39D1E7D}" type="presParOf" srcId="{8128A7F3-D4A3-4A14-A3CB-A1DCEAEA1B24}" destId="{F923834E-307E-4FCC-BCCF-1D0F0E92A220}" srcOrd="0" destOrd="0" presId="urn:microsoft.com/office/officeart/2008/layout/LinedList"/>
    <dgm:cxn modelId="{7C34085D-249E-4245-8706-BD4FD1AF356B}" type="presParOf" srcId="{8128A7F3-D4A3-4A14-A3CB-A1DCEAEA1B24}" destId="{C6EA7A36-53DB-4CA6-A88C-CFF69B0D212F}" srcOrd="1" destOrd="0" presId="urn:microsoft.com/office/officeart/2008/layout/LinedList"/>
    <dgm:cxn modelId="{4BF81527-386B-4D27-8794-DBA13C4C9443}" type="presParOf" srcId="{8128A7F3-D4A3-4A14-A3CB-A1DCEAEA1B24}" destId="{F478BB6E-8ED9-416B-9DC4-43551B6BAE29}" srcOrd="2" destOrd="0" presId="urn:microsoft.com/office/officeart/2008/layout/LinedList"/>
    <dgm:cxn modelId="{112BEF90-5944-419D-8B31-6136B8BCA900}" type="presParOf" srcId="{00A16F0C-9AF8-4D48-924D-E9D9BA1DF1F8}" destId="{7ED2AD9E-A127-4A00-8BDB-E02AFDE0BEA0}" srcOrd="2" destOrd="0" presId="urn:microsoft.com/office/officeart/2008/layout/LinedList"/>
    <dgm:cxn modelId="{1D767252-BAB2-41EE-9593-C6640B7895DE}" type="presParOf" srcId="{00A16F0C-9AF8-4D48-924D-E9D9BA1DF1F8}" destId="{747B93C9-45C9-4C3A-AB75-28490C697F1F}" srcOrd="3" destOrd="0" presId="urn:microsoft.com/office/officeart/2008/layout/LinedList"/>
    <dgm:cxn modelId="{B5A86366-FB50-492A-99D7-8AEE4CDF4389}" type="presParOf" srcId="{00A16F0C-9AF8-4D48-924D-E9D9BA1DF1F8}" destId="{25D40892-517C-4682-9753-2F449C0B97F4}" srcOrd="4" destOrd="0" presId="urn:microsoft.com/office/officeart/2008/layout/LinedList"/>
    <dgm:cxn modelId="{DAE02BD0-5E3E-43E0-8422-93A370F6DFA0}" type="presParOf" srcId="{25D40892-517C-4682-9753-2F449C0B97F4}" destId="{99E15F66-59CD-4D37-B838-12B377AD3A73}" srcOrd="0" destOrd="0" presId="urn:microsoft.com/office/officeart/2008/layout/LinedList"/>
    <dgm:cxn modelId="{9FBD545C-2F6B-46AC-91AB-C93FBAA0666E}" type="presParOf" srcId="{25D40892-517C-4682-9753-2F449C0B97F4}" destId="{33DA7DD7-BECF-4AE8-920C-CD2A1F8D8332}" srcOrd="1" destOrd="0" presId="urn:microsoft.com/office/officeart/2008/layout/LinedList"/>
    <dgm:cxn modelId="{8E597A80-92A0-42FF-A561-9B15FC962983}" type="presParOf" srcId="{25D40892-517C-4682-9753-2F449C0B97F4}" destId="{A51BE78B-7ECA-4AEC-9526-A224141414C1}" srcOrd="2" destOrd="0" presId="urn:microsoft.com/office/officeart/2008/layout/LinedList"/>
    <dgm:cxn modelId="{FF9756CA-00A6-4CEB-896B-346BD37C0051}" type="presParOf" srcId="{00A16F0C-9AF8-4D48-924D-E9D9BA1DF1F8}" destId="{5632BC33-092A-4B0B-B993-DD73C9208CA0}" srcOrd="5" destOrd="0" presId="urn:microsoft.com/office/officeart/2008/layout/LinedList"/>
    <dgm:cxn modelId="{EB457EFC-0914-4323-915E-85021DF7C9DD}" type="presParOf" srcId="{00A16F0C-9AF8-4D48-924D-E9D9BA1DF1F8}" destId="{07F0BF3F-9DF2-4DA6-BBDE-BC7CD8F6E811}" srcOrd="6" destOrd="0" presId="urn:microsoft.com/office/officeart/2008/layout/LinedList"/>
    <dgm:cxn modelId="{7D59A5A1-010F-41A0-9205-3C796C783333}" type="presParOf" srcId="{00A16F0C-9AF8-4D48-924D-E9D9BA1DF1F8}" destId="{FE7D1191-A399-4972-AB2B-2F8A42BE4F74}" srcOrd="7" destOrd="0" presId="urn:microsoft.com/office/officeart/2008/layout/LinedList"/>
    <dgm:cxn modelId="{3B422DEE-805B-487E-AC13-E5DB3E4331C2}" type="presParOf" srcId="{FE7D1191-A399-4972-AB2B-2F8A42BE4F74}" destId="{5112EC89-6924-4BB9-8D03-C30929F5B4A2}" srcOrd="0" destOrd="0" presId="urn:microsoft.com/office/officeart/2008/layout/LinedList"/>
    <dgm:cxn modelId="{DF9C6F52-8AEE-4967-AC28-D404EB47106A}" type="presParOf" srcId="{FE7D1191-A399-4972-AB2B-2F8A42BE4F74}" destId="{18600BCA-CE5E-4E45-8EFB-84EE76CA8AE6}" srcOrd="1" destOrd="0" presId="urn:microsoft.com/office/officeart/2008/layout/LinedList"/>
    <dgm:cxn modelId="{FF5A0316-E502-4973-B4DB-C879C494BAD9}" type="presParOf" srcId="{FE7D1191-A399-4972-AB2B-2F8A42BE4F74}" destId="{A7E1253B-3345-4490-A939-DC0B48E5DE58}" srcOrd="2" destOrd="0" presId="urn:microsoft.com/office/officeart/2008/layout/LinedList"/>
    <dgm:cxn modelId="{CD4E0BFB-3A3B-476F-A624-C1FB2B08F91C}" type="presParOf" srcId="{00A16F0C-9AF8-4D48-924D-E9D9BA1DF1F8}" destId="{47F5FB96-78B8-400F-AD5F-9D9D9DE187D7}" srcOrd="8" destOrd="0" presId="urn:microsoft.com/office/officeart/2008/layout/LinedList"/>
    <dgm:cxn modelId="{212B5052-FA66-4C1D-9A1B-AC73061E5103}" type="presParOf" srcId="{00A16F0C-9AF8-4D48-924D-E9D9BA1DF1F8}" destId="{7554A608-CCFA-4F5C-A33F-E08107FF107E}" srcOrd="9" destOrd="0" presId="urn:microsoft.com/office/officeart/2008/layout/LinedList"/>
    <dgm:cxn modelId="{2516E90F-E566-48EE-8098-F1E95E9FF79F}" type="presParOf" srcId="{00A16F0C-9AF8-4D48-924D-E9D9BA1DF1F8}" destId="{1803524E-FEAC-499B-B510-3E6322F8B210}" srcOrd="10" destOrd="0" presId="urn:microsoft.com/office/officeart/2008/layout/LinedList"/>
    <dgm:cxn modelId="{8995CBBB-462B-4B5B-A9AC-CEDD76303D91}" type="presParOf" srcId="{1803524E-FEAC-499B-B510-3E6322F8B210}" destId="{E5D7C4E1-49BE-4CA9-8597-4AD28FEAED6A}" srcOrd="0" destOrd="0" presId="urn:microsoft.com/office/officeart/2008/layout/LinedList"/>
    <dgm:cxn modelId="{1A4CC64F-DEB3-421F-8CEC-98B7A326D896}" type="presParOf" srcId="{1803524E-FEAC-499B-B510-3E6322F8B210}" destId="{7786C8A9-D80D-4C74-BBFF-B2EE6AF81EBF}" srcOrd="1" destOrd="0" presId="urn:microsoft.com/office/officeart/2008/layout/LinedList"/>
    <dgm:cxn modelId="{74BFF0DA-F126-4486-8889-3C5E7848E466}" type="presParOf" srcId="{1803524E-FEAC-499B-B510-3E6322F8B210}" destId="{96AC7891-0882-4502-B7E5-9B1B587869B4}" srcOrd="2" destOrd="0" presId="urn:microsoft.com/office/officeart/2008/layout/LinedList"/>
    <dgm:cxn modelId="{98FAE566-159A-4A9A-99C8-51D446B10FED}" type="presParOf" srcId="{00A16F0C-9AF8-4D48-924D-E9D9BA1DF1F8}" destId="{C11E5C7D-C409-4EAE-9F22-3E4F655BB1C4}" srcOrd="11" destOrd="0" presId="urn:microsoft.com/office/officeart/2008/layout/LinedList"/>
    <dgm:cxn modelId="{98B2FCF8-F88A-43A6-BFC7-734561F6B0EC}" type="presParOf" srcId="{00A16F0C-9AF8-4D48-924D-E9D9BA1DF1F8}" destId="{55611782-D4D9-4DDE-B0C6-9D87372F589C}" srcOrd="12" destOrd="0" presId="urn:microsoft.com/office/officeart/2008/layout/LinedList"/>
    <dgm:cxn modelId="{302C8291-CDB9-4BCF-A1A2-35ED4E8D8505}" type="presParOf" srcId="{00A16F0C-9AF8-4D48-924D-E9D9BA1DF1F8}" destId="{73D3FF47-BF22-44B8-9276-17E9C6674917}" srcOrd="13" destOrd="0" presId="urn:microsoft.com/office/officeart/2008/layout/LinedList"/>
    <dgm:cxn modelId="{82FC2A29-30D0-40B4-95BE-BE0F3EE2CA69}" type="presParOf" srcId="{73D3FF47-BF22-44B8-9276-17E9C6674917}" destId="{7FB83662-957E-4F53-9AED-90A696B5629D}" srcOrd="0" destOrd="0" presId="urn:microsoft.com/office/officeart/2008/layout/LinedList"/>
    <dgm:cxn modelId="{56E18C56-3414-4BC1-AF3F-0AFEE4A27943}" type="presParOf" srcId="{73D3FF47-BF22-44B8-9276-17E9C6674917}" destId="{7C9B0701-001A-48B2-8656-9DC8D760ACF3}" srcOrd="1" destOrd="0" presId="urn:microsoft.com/office/officeart/2008/layout/LinedList"/>
    <dgm:cxn modelId="{E23AE7DB-69D2-428F-801D-C1C367406335}" type="presParOf" srcId="{73D3FF47-BF22-44B8-9276-17E9C6674917}" destId="{034495B6-4984-41A2-BD60-5CAA4BF88027}" srcOrd="2" destOrd="0" presId="urn:microsoft.com/office/officeart/2008/layout/LinedList"/>
    <dgm:cxn modelId="{457AF5D1-FE2C-4A24-B770-8F47E04C600E}" type="presParOf" srcId="{00A16F0C-9AF8-4D48-924D-E9D9BA1DF1F8}" destId="{46E4D3E4-2DB8-4999-8A91-A04AE848B983}" srcOrd="14" destOrd="0" presId="urn:microsoft.com/office/officeart/2008/layout/LinedList"/>
    <dgm:cxn modelId="{592DB2E0-4B5F-4DA7-9F35-0EB4E4B4D027}" type="presParOf" srcId="{00A16F0C-9AF8-4D48-924D-E9D9BA1DF1F8}" destId="{E9B063F8-B111-4820-89C3-4C12068669E0}" srcOrd="15" destOrd="0" presId="urn:microsoft.com/office/officeart/2008/layout/LinedLis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A3CE0-A423-40A6-851F-7441976DA2B4}">
      <dsp:nvSpPr>
        <dsp:cNvPr id="0" name=""/>
        <dsp:cNvSpPr/>
      </dsp:nvSpPr>
      <dsp:spPr>
        <a:xfrm>
          <a:off x="0" y="0"/>
          <a:ext cx="829115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8A280A-AF5C-4BEF-812A-C9C5DA3653C3}">
      <dsp:nvSpPr>
        <dsp:cNvPr id="0" name=""/>
        <dsp:cNvSpPr/>
      </dsp:nvSpPr>
      <dsp:spPr>
        <a:xfrm>
          <a:off x="0" y="0"/>
          <a:ext cx="289191" cy="3372787"/>
        </a:xfrm>
        <a:prstGeom prst="rect">
          <a:avLst/>
        </a:prstGeom>
        <a:solidFill>
          <a:srgbClr val="FF6600"/>
        </a:solidFill>
        <a:ln w="6350" cap="flat" cmpd="sng" algn="ctr">
          <a:solidFill>
            <a:srgbClr val="00B0F0"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289191" cy="3372787"/>
      </dsp:txXfrm>
    </dsp:sp>
    <dsp:sp modelId="{86FB7E37-CCEC-45C4-8096-7FDA058CE37B}">
      <dsp:nvSpPr>
        <dsp:cNvPr id="0" name=""/>
        <dsp:cNvSpPr/>
      </dsp:nvSpPr>
      <dsp:spPr>
        <a:xfrm>
          <a:off x="407485" y="52699"/>
          <a:ext cx="7878231" cy="105399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Обеспечение устойчивого естественного роста численности населения Российской Федерации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485" y="52699"/>
        <a:ext cx="7878231" cy="1053995"/>
      </dsp:txXfrm>
    </dsp:sp>
    <dsp:sp modelId="{B26123A9-052B-413A-9C9B-88F3AA3B2222}">
      <dsp:nvSpPr>
        <dsp:cNvPr id="0" name=""/>
        <dsp:cNvSpPr/>
      </dsp:nvSpPr>
      <dsp:spPr>
        <a:xfrm>
          <a:off x="289191" y="1106695"/>
          <a:ext cx="630904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66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BE2DB-CC38-4201-A268-E0759AE51609}">
      <dsp:nvSpPr>
        <dsp:cNvPr id="0" name=""/>
        <dsp:cNvSpPr/>
      </dsp:nvSpPr>
      <dsp:spPr>
        <a:xfrm>
          <a:off x="407485" y="1159395"/>
          <a:ext cx="7878231" cy="105399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Повышение ожидаемой продолжительности жизни до 78 лет  (к 2030 году – до 80 лет) 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485" y="1159395"/>
        <a:ext cx="7878231" cy="1053995"/>
      </dsp:txXfrm>
    </dsp:sp>
    <dsp:sp modelId="{FD14E5BD-E6EB-422D-85E1-2F9E6DD6C500}">
      <dsp:nvSpPr>
        <dsp:cNvPr id="0" name=""/>
        <dsp:cNvSpPr/>
      </dsp:nvSpPr>
      <dsp:spPr>
        <a:xfrm>
          <a:off x="289191" y="2213391"/>
          <a:ext cx="630904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66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37E58-94F1-445F-87ED-5C17F00FE4F7}">
      <dsp:nvSpPr>
        <dsp:cNvPr id="0" name=""/>
        <dsp:cNvSpPr/>
      </dsp:nvSpPr>
      <dsp:spPr>
        <a:xfrm>
          <a:off x="407485" y="2266091"/>
          <a:ext cx="7878231" cy="105399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Обеспечение устойчивого роста реальных доходов граждан, а также роста уровня пенсионного обеспечения выше уровня инфляции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485" y="2266091"/>
        <a:ext cx="7878231" cy="1053995"/>
      </dsp:txXfrm>
    </dsp:sp>
    <dsp:sp modelId="{BD8F9865-A64E-47EC-B7D6-4B3EA558F298}">
      <dsp:nvSpPr>
        <dsp:cNvPr id="0" name=""/>
        <dsp:cNvSpPr/>
      </dsp:nvSpPr>
      <dsp:spPr>
        <a:xfrm>
          <a:off x="289191" y="3372787"/>
          <a:ext cx="630904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66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FF86C-A2D0-49DE-90DA-0B4AAD7BD624}">
      <dsp:nvSpPr>
        <dsp:cNvPr id="0" name=""/>
        <dsp:cNvSpPr/>
      </dsp:nvSpPr>
      <dsp:spPr>
        <a:xfrm>
          <a:off x="0" y="472278"/>
          <a:ext cx="782465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D674F4-DB96-49D1-ADDF-EF92DD2745EB}">
      <dsp:nvSpPr>
        <dsp:cNvPr id="0" name=""/>
        <dsp:cNvSpPr/>
      </dsp:nvSpPr>
      <dsp:spPr>
        <a:xfrm>
          <a:off x="430422" y="157582"/>
          <a:ext cx="7312246" cy="8265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027" tIns="0" rIns="207027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Координация деятельности по реализации региональной составляющей национального проекта «Демография»</a:t>
          </a:r>
          <a:endParaRPr lang="ru-RU" sz="18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0771" y="197931"/>
        <a:ext cx="7231548" cy="745862"/>
      </dsp:txXfrm>
    </dsp:sp>
    <dsp:sp modelId="{25882552-D34C-4EF4-85E8-66EB83A46D9B}">
      <dsp:nvSpPr>
        <dsp:cNvPr id="0" name=""/>
        <dsp:cNvSpPr/>
      </dsp:nvSpPr>
      <dsp:spPr>
        <a:xfrm>
          <a:off x="0" y="1742358"/>
          <a:ext cx="782465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5BF950-1A0F-4D72-BF84-2EB20711AAB1}">
      <dsp:nvSpPr>
        <dsp:cNvPr id="0" name=""/>
        <dsp:cNvSpPr/>
      </dsp:nvSpPr>
      <dsp:spPr>
        <a:xfrm>
          <a:off x="391232" y="1329078"/>
          <a:ext cx="7367731" cy="826560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027" tIns="0" rIns="207027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региональной комплексной системы реабилитации</a:t>
          </a:r>
          <a:endParaRPr lang="ru-RU" sz="18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1581" y="1369427"/>
        <a:ext cx="7287033" cy="745862"/>
      </dsp:txXfrm>
    </dsp:sp>
    <dsp:sp modelId="{61B0896A-C8C8-4744-A5A8-25B00367053C}">
      <dsp:nvSpPr>
        <dsp:cNvPr id="0" name=""/>
        <dsp:cNvSpPr/>
      </dsp:nvSpPr>
      <dsp:spPr>
        <a:xfrm>
          <a:off x="0" y="3012438"/>
          <a:ext cx="782465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37DAEC-4DB8-4BC0-9B3E-21E11D4EC8AF}">
      <dsp:nvSpPr>
        <dsp:cNvPr id="0" name=""/>
        <dsp:cNvSpPr/>
      </dsp:nvSpPr>
      <dsp:spPr>
        <a:xfrm>
          <a:off x="391232" y="2599159"/>
          <a:ext cx="7349492" cy="826560"/>
        </a:xfrm>
        <a:prstGeom prst="roundRect">
          <a:avLst/>
        </a:prstGeom>
        <a:solidFill>
          <a:srgbClr val="0066CC">
            <a:alpha val="6500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027" tIns="0" rIns="207027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Развитие </a:t>
          </a:r>
          <a:r>
            <a:rPr lang="ru-RU" sz="18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стационарозамещающих</a:t>
          </a: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технологий </a:t>
          </a:r>
          <a:r>
            <a:rPr lang="ru-RU" sz="18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соцобслуживания</a:t>
          </a: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граждан, страдающих психическими расстройствами</a:t>
          </a:r>
          <a:endParaRPr lang="ru-RU" sz="18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1581" y="2639508"/>
        <a:ext cx="7268794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37D21-6A71-4A3F-B584-7A74C342CF6F}">
      <dsp:nvSpPr>
        <dsp:cNvPr id="0" name=""/>
        <dsp:cNvSpPr/>
      </dsp:nvSpPr>
      <dsp:spPr>
        <a:xfrm>
          <a:off x="0" y="1984"/>
          <a:ext cx="80595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37D2E-4BCC-4D8E-97A4-BBBAE9C3AE1D}">
      <dsp:nvSpPr>
        <dsp:cNvPr id="0" name=""/>
        <dsp:cNvSpPr/>
      </dsp:nvSpPr>
      <dsp:spPr>
        <a:xfrm>
          <a:off x="0" y="1984"/>
          <a:ext cx="290273" cy="4060031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u="none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84"/>
        <a:ext cx="290273" cy="4060031"/>
      </dsp:txXfrm>
    </dsp:sp>
    <dsp:sp modelId="{C6EA7A36-53DB-4CA6-A88C-CFF69B0D212F}">
      <dsp:nvSpPr>
        <dsp:cNvPr id="0" name=""/>
        <dsp:cNvSpPr/>
      </dsp:nvSpPr>
      <dsp:spPr>
        <a:xfrm>
          <a:off x="411166" y="40245"/>
          <a:ext cx="7605841" cy="765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Увеличение размеров единовременного пособия при рождении ребенка </a:t>
          </a:r>
          <a:endParaRPr lang="ru-RU" sz="1800" b="1" i="0" u="none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166" y="40245"/>
        <a:ext cx="7605841" cy="765220"/>
      </dsp:txXfrm>
    </dsp:sp>
    <dsp:sp modelId="{7ED2AD9E-A127-4A00-8BDB-E02AFDE0BEA0}">
      <dsp:nvSpPr>
        <dsp:cNvPr id="0" name=""/>
        <dsp:cNvSpPr/>
      </dsp:nvSpPr>
      <dsp:spPr>
        <a:xfrm>
          <a:off x="290273" y="805466"/>
          <a:ext cx="644765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B903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EF050-01BE-451F-8216-B1A2C27D9369}">
      <dsp:nvSpPr>
        <dsp:cNvPr id="0" name=""/>
        <dsp:cNvSpPr/>
      </dsp:nvSpPr>
      <dsp:spPr>
        <a:xfrm>
          <a:off x="411166" y="843727"/>
          <a:ext cx="7605841" cy="765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Предоставление повышенного единовременного пособия при рождении детей для женщин до 29 лет</a:t>
          </a:r>
          <a:endParaRPr lang="ru-RU" sz="1800" b="1" i="0" u="none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166" y="843727"/>
        <a:ext cx="7605841" cy="765220"/>
      </dsp:txXfrm>
    </dsp:sp>
    <dsp:sp modelId="{D61CE709-A4B1-4499-B0FE-8788091809C9}">
      <dsp:nvSpPr>
        <dsp:cNvPr id="0" name=""/>
        <dsp:cNvSpPr/>
      </dsp:nvSpPr>
      <dsp:spPr>
        <a:xfrm>
          <a:off x="290273" y="1608947"/>
          <a:ext cx="644765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B903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C7120-4F2F-4AB7-A4F5-286598B94F18}">
      <dsp:nvSpPr>
        <dsp:cNvPr id="0" name=""/>
        <dsp:cNvSpPr/>
      </dsp:nvSpPr>
      <dsp:spPr>
        <a:xfrm>
          <a:off x="411166" y="1647208"/>
          <a:ext cx="7605841" cy="765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Предоставление ежемесячного пособия беременным женщинам, оказавшимся в трудной жизненной ситуации</a:t>
          </a:r>
          <a:endParaRPr lang="ru-RU" sz="1800" b="1" i="0" u="none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166" y="1647208"/>
        <a:ext cx="7605841" cy="765220"/>
      </dsp:txXfrm>
    </dsp:sp>
    <dsp:sp modelId="{28333BB7-D62F-4988-9764-480B8BBD3FA9}">
      <dsp:nvSpPr>
        <dsp:cNvPr id="0" name=""/>
        <dsp:cNvSpPr/>
      </dsp:nvSpPr>
      <dsp:spPr>
        <a:xfrm>
          <a:off x="290273" y="2412429"/>
          <a:ext cx="644765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B903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C938B-0232-4D53-A9E9-5CAAF41F7421}">
      <dsp:nvSpPr>
        <dsp:cNvPr id="0" name=""/>
        <dsp:cNvSpPr/>
      </dsp:nvSpPr>
      <dsp:spPr>
        <a:xfrm>
          <a:off x="411166" y="2450690"/>
          <a:ext cx="7605841" cy="765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Открытие кабинетов медико-социальной помощи в женских консультациях</a:t>
          </a:r>
          <a:endParaRPr lang="ru-RU" sz="1800" b="1" i="0" u="none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166" y="2450690"/>
        <a:ext cx="7605841" cy="765220"/>
      </dsp:txXfrm>
    </dsp:sp>
    <dsp:sp modelId="{21AAA932-C1B7-467D-95C9-1A02E8C94389}">
      <dsp:nvSpPr>
        <dsp:cNvPr id="0" name=""/>
        <dsp:cNvSpPr/>
      </dsp:nvSpPr>
      <dsp:spPr>
        <a:xfrm>
          <a:off x="290273" y="3215911"/>
          <a:ext cx="644765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B903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1BA92-3555-4028-9E4F-A4C0EA2D5810}">
      <dsp:nvSpPr>
        <dsp:cNvPr id="0" name=""/>
        <dsp:cNvSpPr/>
      </dsp:nvSpPr>
      <dsp:spPr>
        <a:xfrm>
          <a:off x="411166" y="3254172"/>
          <a:ext cx="7605841" cy="765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Создание групп по присмотру и уходу за детьми </a:t>
          </a:r>
          <a:r>
            <a:rPr lang="ru-RU" sz="1800" b="1" i="0" u="none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ru-RU" sz="1800" b="1" i="0" u="none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образовательных организациях профессионального образования </a:t>
          </a:r>
          <a:r>
            <a:rPr lang="ru-RU" sz="1800" b="1" i="0" u="none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Ленинградской области</a:t>
          </a:r>
          <a:endParaRPr lang="ru-RU" sz="1800" b="1" i="0" u="none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166" y="3254172"/>
        <a:ext cx="7605841" cy="765220"/>
      </dsp:txXfrm>
    </dsp:sp>
    <dsp:sp modelId="{02088CEB-3C08-4140-80D1-BCE70DA6CEF3}">
      <dsp:nvSpPr>
        <dsp:cNvPr id="0" name=""/>
        <dsp:cNvSpPr/>
      </dsp:nvSpPr>
      <dsp:spPr>
        <a:xfrm>
          <a:off x="290273" y="4019393"/>
          <a:ext cx="644765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FF86C-A2D0-49DE-90DA-0B4AAD7BD624}">
      <dsp:nvSpPr>
        <dsp:cNvPr id="0" name=""/>
        <dsp:cNvSpPr/>
      </dsp:nvSpPr>
      <dsp:spPr>
        <a:xfrm>
          <a:off x="0" y="603055"/>
          <a:ext cx="7824651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D674F4-DB96-49D1-ADDF-EF92DD2745EB}">
      <dsp:nvSpPr>
        <dsp:cNvPr id="0" name=""/>
        <dsp:cNvSpPr/>
      </dsp:nvSpPr>
      <dsp:spPr>
        <a:xfrm>
          <a:off x="430422" y="153490"/>
          <a:ext cx="7312246" cy="1180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027" tIns="0" rIns="207027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Организация предоставления ежемесячной выплаты семьям на детей от 3-х до 7-ми лет</a:t>
          </a:r>
          <a:endParaRPr lang="ru-RU" sz="2000" b="1" kern="120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8064" y="211132"/>
        <a:ext cx="7196962" cy="1065516"/>
      </dsp:txXfrm>
    </dsp:sp>
    <dsp:sp modelId="{25882552-D34C-4EF4-85E8-66EB83A46D9B}">
      <dsp:nvSpPr>
        <dsp:cNvPr id="0" name=""/>
        <dsp:cNvSpPr/>
      </dsp:nvSpPr>
      <dsp:spPr>
        <a:xfrm>
          <a:off x="0" y="2417456"/>
          <a:ext cx="7824651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5BF950-1A0F-4D72-BF84-2EB20711AAB1}">
      <dsp:nvSpPr>
        <dsp:cNvPr id="0" name=""/>
        <dsp:cNvSpPr/>
      </dsp:nvSpPr>
      <dsp:spPr>
        <a:xfrm>
          <a:off x="391232" y="1827055"/>
          <a:ext cx="7367731" cy="1180800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027" tIns="0" rIns="207027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Разработка и внедрение дополнительных региональных мер социальной поддержки за счет средств бюджета Ленинградской области</a:t>
          </a:r>
          <a:endParaRPr lang="ru-RU" sz="2000" b="1" kern="120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874" y="1884697"/>
        <a:ext cx="7252447" cy="10655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FF86C-A2D0-49DE-90DA-0B4AAD7BD624}">
      <dsp:nvSpPr>
        <dsp:cNvPr id="0" name=""/>
        <dsp:cNvSpPr/>
      </dsp:nvSpPr>
      <dsp:spPr>
        <a:xfrm>
          <a:off x="0" y="603055"/>
          <a:ext cx="7824652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D674F4-DB96-49D1-ADDF-EF92DD2745EB}">
      <dsp:nvSpPr>
        <dsp:cNvPr id="0" name=""/>
        <dsp:cNvSpPr/>
      </dsp:nvSpPr>
      <dsp:spPr>
        <a:xfrm>
          <a:off x="430422" y="153490"/>
          <a:ext cx="7312246" cy="1180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027" tIns="0" rIns="207027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Совершенствование региональной нормативно-правовой базы с учетом изменений федерального проекта</a:t>
          </a:r>
          <a:endParaRPr lang="ru-RU" sz="2000" b="1" kern="120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8064" y="211132"/>
        <a:ext cx="7196962" cy="1065516"/>
      </dsp:txXfrm>
    </dsp:sp>
    <dsp:sp modelId="{25882552-D34C-4EF4-85E8-66EB83A46D9B}">
      <dsp:nvSpPr>
        <dsp:cNvPr id="0" name=""/>
        <dsp:cNvSpPr/>
      </dsp:nvSpPr>
      <dsp:spPr>
        <a:xfrm>
          <a:off x="0" y="2417456"/>
          <a:ext cx="7824652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5BF950-1A0F-4D72-BF84-2EB20711AAB1}">
      <dsp:nvSpPr>
        <dsp:cNvPr id="0" name=""/>
        <dsp:cNvSpPr/>
      </dsp:nvSpPr>
      <dsp:spPr>
        <a:xfrm>
          <a:off x="391232" y="1827056"/>
          <a:ext cx="7367731" cy="1180800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027" tIns="0" rIns="207027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Развитие межведомственного взаимодействия части информационного обмена в между соисполнителями</a:t>
          </a:r>
          <a:endParaRPr lang="ru-RU" sz="20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874" y="1884698"/>
        <a:ext cx="7252447" cy="10655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A7DC7-8172-485F-A12D-4578DE67758F}">
      <dsp:nvSpPr>
        <dsp:cNvPr id="0" name=""/>
        <dsp:cNvSpPr/>
      </dsp:nvSpPr>
      <dsp:spPr>
        <a:xfrm>
          <a:off x="5602" y="859231"/>
          <a:ext cx="1716156" cy="12854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 val="64000"/>
          </a:schemeClr>
        </a:solidFill>
        <a:ln>
          <a:noFill/>
        </a:ln>
        <a:effectLst>
          <a:glow rad="635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80</a:t>
          </a: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поставщиков </a:t>
          </a: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социальных услуг</a:t>
          </a:r>
          <a:endParaRPr lang="ru-RU" sz="18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250" y="896879"/>
        <a:ext cx="1640860" cy="1210115"/>
      </dsp:txXfrm>
    </dsp:sp>
    <dsp:sp modelId="{1941D602-5D55-43F4-ADDE-FA0435C2A029}">
      <dsp:nvSpPr>
        <dsp:cNvPr id="0" name=""/>
        <dsp:cNvSpPr/>
      </dsp:nvSpPr>
      <dsp:spPr>
        <a:xfrm rot="18612138">
          <a:off x="1543105" y="1091179"/>
          <a:ext cx="1007891" cy="51717"/>
        </a:xfrm>
        <a:custGeom>
          <a:avLst/>
          <a:gdLst/>
          <a:ahLst/>
          <a:cxnLst/>
          <a:rect l="0" t="0" r="0" b="0"/>
          <a:pathLst>
            <a:path>
              <a:moveTo>
                <a:pt x="0" y="25858"/>
              </a:moveTo>
              <a:lnTo>
                <a:pt x="1007891" y="258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1853" y="1091840"/>
        <a:ext cx="50394" cy="50394"/>
      </dsp:txXfrm>
    </dsp:sp>
    <dsp:sp modelId="{2C79BBAA-8F67-4F7E-9551-517C45770C4F}">
      <dsp:nvSpPr>
        <dsp:cNvPr id="0" name=""/>
        <dsp:cNvSpPr/>
      </dsp:nvSpPr>
      <dsp:spPr>
        <a:xfrm>
          <a:off x="2372342" y="159705"/>
          <a:ext cx="2384599" cy="114486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 val="57000"/>
          </a:schemeClr>
        </a:solidFill>
        <a:ln>
          <a:noFill/>
        </a:ln>
        <a:effectLst>
          <a:glow rad="635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38</a:t>
          </a: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государственных учреждений</a:t>
          </a:r>
          <a:endParaRPr lang="ru-RU" sz="18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05874" y="193237"/>
        <a:ext cx="2317535" cy="1077803"/>
      </dsp:txXfrm>
    </dsp:sp>
    <dsp:sp modelId="{F1A653EA-DFB0-4409-BE5E-662E4182F419}">
      <dsp:nvSpPr>
        <dsp:cNvPr id="0" name=""/>
        <dsp:cNvSpPr/>
      </dsp:nvSpPr>
      <dsp:spPr>
        <a:xfrm rot="3796539">
          <a:off x="1377214" y="2035300"/>
          <a:ext cx="1252204" cy="51717"/>
        </a:xfrm>
        <a:custGeom>
          <a:avLst/>
          <a:gdLst/>
          <a:ahLst/>
          <a:cxnLst/>
          <a:rect l="0" t="0" r="0" b="0"/>
          <a:pathLst>
            <a:path>
              <a:moveTo>
                <a:pt x="0" y="25858"/>
              </a:moveTo>
              <a:lnTo>
                <a:pt x="1252204" y="258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72011" y="2029854"/>
        <a:ext cx="62610" cy="62610"/>
      </dsp:txXfrm>
    </dsp:sp>
    <dsp:sp modelId="{A8EC89BC-421D-4DE9-86F3-2D01B3645A32}">
      <dsp:nvSpPr>
        <dsp:cNvPr id="0" name=""/>
        <dsp:cNvSpPr/>
      </dsp:nvSpPr>
      <dsp:spPr>
        <a:xfrm>
          <a:off x="2284874" y="2047947"/>
          <a:ext cx="2428127" cy="114486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 val="57000"/>
          </a:schemeClr>
        </a:solidFill>
        <a:ln>
          <a:noFill/>
        </a:ln>
        <a:effectLst>
          <a:glow rad="635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42</a:t>
          </a: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негосударственных  организаций</a:t>
          </a:r>
          <a:endParaRPr lang="ru-RU" sz="18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8406" y="2081479"/>
        <a:ext cx="2361063" cy="1077803"/>
      </dsp:txXfrm>
    </dsp:sp>
    <dsp:sp modelId="{5FA26ED9-2D6E-49C7-B75F-81129528F821}">
      <dsp:nvSpPr>
        <dsp:cNvPr id="0" name=""/>
        <dsp:cNvSpPr/>
      </dsp:nvSpPr>
      <dsp:spPr>
        <a:xfrm rot="18395906">
          <a:off x="4340407" y="1853727"/>
          <a:ext cx="1845451" cy="51717"/>
        </a:xfrm>
        <a:custGeom>
          <a:avLst/>
          <a:gdLst/>
          <a:ahLst/>
          <a:cxnLst/>
          <a:rect l="0" t="0" r="0" b="0"/>
          <a:pathLst>
            <a:path>
              <a:moveTo>
                <a:pt x="0" y="25858"/>
              </a:moveTo>
              <a:lnTo>
                <a:pt x="1845451" y="2585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16997" y="1833449"/>
        <a:ext cx="92272" cy="92272"/>
      </dsp:txXfrm>
    </dsp:sp>
    <dsp:sp modelId="{CD14C45B-8023-470A-829B-EE50F6F5A251}">
      <dsp:nvSpPr>
        <dsp:cNvPr id="0" name=""/>
        <dsp:cNvSpPr/>
      </dsp:nvSpPr>
      <dsp:spPr>
        <a:xfrm>
          <a:off x="5813265" y="710369"/>
          <a:ext cx="2289735" cy="856841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17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СОНКО</a:t>
          </a:r>
          <a:endParaRPr lang="ru-RU" sz="18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8361" y="735465"/>
        <a:ext cx="2239543" cy="806649"/>
      </dsp:txXfrm>
    </dsp:sp>
    <dsp:sp modelId="{629B33BD-8053-4643-A10B-DB964AC5C991}">
      <dsp:nvSpPr>
        <dsp:cNvPr id="0" name=""/>
        <dsp:cNvSpPr/>
      </dsp:nvSpPr>
      <dsp:spPr>
        <a:xfrm rot="20622190">
          <a:off x="4689972" y="2433686"/>
          <a:ext cx="1146322" cy="51717"/>
        </a:xfrm>
        <a:custGeom>
          <a:avLst/>
          <a:gdLst/>
          <a:ahLst/>
          <a:cxnLst/>
          <a:rect l="0" t="0" r="0" b="0"/>
          <a:pathLst>
            <a:path>
              <a:moveTo>
                <a:pt x="0" y="25858"/>
              </a:moveTo>
              <a:lnTo>
                <a:pt x="1146322" y="2585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34475" y="2430886"/>
        <a:ext cx="57316" cy="57316"/>
      </dsp:txXfrm>
    </dsp:sp>
    <dsp:sp modelId="{0CBA57DA-6F78-4FA1-9190-078C634767B0}">
      <dsp:nvSpPr>
        <dsp:cNvPr id="0" name=""/>
        <dsp:cNvSpPr/>
      </dsp:nvSpPr>
      <dsp:spPr>
        <a:xfrm>
          <a:off x="5813265" y="1796734"/>
          <a:ext cx="2289735" cy="1003946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коммерческих организаций</a:t>
          </a:r>
          <a:endParaRPr lang="ru-RU" sz="18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42670" y="1826139"/>
        <a:ext cx="2230925" cy="945136"/>
      </dsp:txXfrm>
    </dsp:sp>
    <dsp:sp modelId="{9C036658-CBF3-4A42-9507-58D26273CBCE}">
      <dsp:nvSpPr>
        <dsp:cNvPr id="0" name=""/>
        <dsp:cNvSpPr/>
      </dsp:nvSpPr>
      <dsp:spPr>
        <a:xfrm rot="2248070">
          <a:off x="4570005" y="3016163"/>
          <a:ext cx="1386255" cy="51717"/>
        </a:xfrm>
        <a:custGeom>
          <a:avLst/>
          <a:gdLst/>
          <a:ahLst/>
          <a:cxnLst/>
          <a:rect l="0" t="0" r="0" b="0"/>
          <a:pathLst>
            <a:path>
              <a:moveTo>
                <a:pt x="0" y="25858"/>
              </a:moveTo>
              <a:lnTo>
                <a:pt x="1386255" y="2585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28477" y="3007365"/>
        <a:ext cx="69312" cy="69312"/>
      </dsp:txXfrm>
    </dsp:sp>
    <dsp:sp modelId="{1428C513-6505-4811-B72D-D537BC927841}">
      <dsp:nvSpPr>
        <dsp:cNvPr id="0" name=""/>
        <dsp:cNvSpPr/>
      </dsp:nvSpPr>
      <dsp:spPr>
        <a:xfrm>
          <a:off x="5813265" y="3012538"/>
          <a:ext cx="2289735" cy="902247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glow rad="635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</a:t>
          </a: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индивидуальных предпринимателей</a:t>
          </a:r>
          <a:endParaRPr lang="ru-RU" sz="18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9691" y="3038964"/>
        <a:ext cx="2236883" cy="8493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0FEE8-C777-4BE4-AFFD-A9E14AD74263}">
      <dsp:nvSpPr>
        <dsp:cNvPr id="0" name=""/>
        <dsp:cNvSpPr/>
      </dsp:nvSpPr>
      <dsp:spPr>
        <a:xfrm rot="5400000">
          <a:off x="467437" y="1433285"/>
          <a:ext cx="1504892" cy="25041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97585-2A82-4B3B-9ADA-5D3F1E6E5300}">
      <dsp:nvSpPr>
        <dsp:cNvPr id="0" name=""/>
        <dsp:cNvSpPr/>
      </dsp:nvSpPr>
      <dsp:spPr>
        <a:xfrm>
          <a:off x="197688" y="2153027"/>
          <a:ext cx="2423630" cy="1151777"/>
        </a:xfrm>
        <a:prstGeom prst="rect">
          <a:avLst/>
        </a:prstGeom>
        <a:solidFill>
          <a:schemeClr val="accent4">
            <a:alpha val="96000"/>
          </a:schemeClr>
        </a:solidFill>
        <a:ln>
          <a:solidFill>
            <a:srgbClr val="FF66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- Обучение в </a:t>
          </a:r>
          <a:r>
            <a:rPr lang="ru-RU" sz="1600" b="1" u="none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Мультицентре</a:t>
          </a:r>
          <a:r>
            <a:rPr lang="ru-RU" sz="1600" b="1" u="none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социальной и трудовой интеграции</a:t>
          </a:r>
        </a:p>
      </dsp:txBody>
      <dsp:txXfrm>
        <a:off x="197688" y="2153027"/>
        <a:ext cx="2423630" cy="1151777"/>
      </dsp:txXfrm>
    </dsp:sp>
    <dsp:sp modelId="{FCD940B1-573A-43EB-A334-D8C84A17C46E}">
      <dsp:nvSpPr>
        <dsp:cNvPr id="0" name=""/>
        <dsp:cNvSpPr/>
      </dsp:nvSpPr>
      <dsp:spPr>
        <a:xfrm>
          <a:off x="2085687" y="906371"/>
          <a:ext cx="426551" cy="42655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1C700-08DE-402E-BCD8-F6775CEC6ED3}">
      <dsp:nvSpPr>
        <dsp:cNvPr id="0" name=""/>
        <dsp:cNvSpPr/>
      </dsp:nvSpPr>
      <dsp:spPr>
        <a:xfrm rot="5400000">
          <a:off x="3209657" y="339323"/>
          <a:ext cx="1504892" cy="25041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7FDF3-CA85-49EF-84AB-B63B4DA6CD24}">
      <dsp:nvSpPr>
        <dsp:cNvPr id="0" name=""/>
        <dsp:cNvSpPr/>
      </dsp:nvSpPr>
      <dsp:spPr>
        <a:xfrm>
          <a:off x="2924968" y="1043185"/>
          <a:ext cx="2388769" cy="2001710"/>
        </a:xfrm>
        <a:prstGeom prst="rect">
          <a:avLst/>
        </a:prstGeom>
        <a:solidFill>
          <a:srgbClr val="92D050">
            <a:alpha val="95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Трудоустройство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Социальная и медицинская комиссия ПНИ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Аренда жилого помещения за счет средств областного бюджета</a:t>
          </a:r>
          <a:endParaRPr lang="ru-RU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24968" y="1043185"/>
        <a:ext cx="2388769" cy="2001710"/>
      </dsp:txXfrm>
    </dsp:sp>
    <dsp:sp modelId="{7D19781E-77BF-4291-828C-60F4E33E6FED}">
      <dsp:nvSpPr>
        <dsp:cNvPr id="0" name=""/>
        <dsp:cNvSpPr/>
      </dsp:nvSpPr>
      <dsp:spPr>
        <a:xfrm>
          <a:off x="4817644" y="281747"/>
          <a:ext cx="426551" cy="42655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35AF8-A66D-4C8E-B65F-08D0658FA587}">
      <dsp:nvSpPr>
        <dsp:cNvPr id="0" name=""/>
        <dsp:cNvSpPr/>
      </dsp:nvSpPr>
      <dsp:spPr>
        <a:xfrm rot="5400000">
          <a:off x="5993620" y="-73146"/>
          <a:ext cx="1504892" cy="25041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03ECE-14A9-4729-9F9E-30A916C794B2}">
      <dsp:nvSpPr>
        <dsp:cNvPr id="0" name=""/>
        <dsp:cNvSpPr/>
      </dsp:nvSpPr>
      <dsp:spPr>
        <a:xfrm>
          <a:off x="5690262" y="577737"/>
          <a:ext cx="2519100" cy="1741181"/>
        </a:xfrm>
        <a:prstGeom prst="rect">
          <a:avLst/>
        </a:prstGeom>
        <a:solidFill>
          <a:srgbClr val="66CCF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-Социальное сопровождение          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-Предоставление социальных </a:t>
          </a: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услуг в </a:t>
          </a: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форме социального обслуживания на дому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90262" y="577737"/>
        <a:ext cx="2519100" cy="17411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E162E-64D8-4C6D-BE70-A1AAC682D899}">
      <dsp:nvSpPr>
        <dsp:cNvPr id="0" name=""/>
        <dsp:cNvSpPr/>
      </dsp:nvSpPr>
      <dsp:spPr>
        <a:xfrm>
          <a:off x="0" y="2744"/>
          <a:ext cx="2150705" cy="547200"/>
        </a:xfrm>
        <a:prstGeom prst="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2018 год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0" y="2744"/>
        <a:ext cx="2150705" cy="547200"/>
      </dsp:txXfrm>
    </dsp:sp>
    <dsp:sp modelId="{CCF3B866-F07D-404D-902D-29DD9B450AB9}">
      <dsp:nvSpPr>
        <dsp:cNvPr id="0" name=""/>
        <dsp:cNvSpPr/>
      </dsp:nvSpPr>
      <dsp:spPr>
        <a:xfrm>
          <a:off x="2205" y="549944"/>
          <a:ext cx="2150705" cy="2190509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smtClean="0">
              <a:solidFill>
                <a:schemeClr val="tx1"/>
              </a:solidFill>
            </a:rPr>
            <a:t>Участники проекта      </a:t>
          </a:r>
          <a:r>
            <a:rPr lang="ru-RU" sz="2800" b="1" kern="1200" smtClean="0">
              <a:solidFill>
                <a:schemeClr val="tx1"/>
              </a:solidFill>
            </a:rPr>
            <a:t>16 человек</a:t>
          </a:r>
          <a:endParaRPr lang="ru-RU" sz="2800" b="1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Объем средств областного бюджета Ленинградской области </a:t>
          </a:r>
          <a:r>
            <a:rPr lang="ru-RU" sz="2000" b="1" kern="1200" dirty="0" smtClean="0">
              <a:solidFill>
                <a:schemeClr val="tx1"/>
              </a:solidFill>
            </a:rPr>
            <a:t>2 095 000,0  руб.</a:t>
          </a:r>
          <a:endParaRPr lang="ru-RU" sz="2000" b="1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chemeClr val="tx1"/>
            </a:solidFill>
          </a:endParaRPr>
        </a:p>
      </dsp:txBody>
      <dsp:txXfrm>
        <a:off x="2205" y="549944"/>
        <a:ext cx="2150705" cy="2190509"/>
      </dsp:txXfrm>
    </dsp:sp>
    <dsp:sp modelId="{063D1056-9F3A-48C0-B34B-056DB9BFC0B6}">
      <dsp:nvSpPr>
        <dsp:cNvPr id="0" name=""/>
        <dsp:cNvSpPr/>
      </dsp:nvSpPr>
      <dsp:spPr>
        <a:xfrm>
          <a:off x="2454010" y="2744"/>
          <a:ext cx="2150705" cy="547200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2019 год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2454010" y="2744"/>
        <a:ext cx="2150705" cy="547200"/>
      </dsp:txXfrm>
    </dsp:sp>
    <dsp:sp modelId="{44FE55BE-0D96-4EE6-92AC-36D1E0ECC2ED}">
      <dsp:nvSpPr>
        <dsp:cNvPr id="0" name=""/>
        <dsp:cNvSpPr/>
      </dsp:nvSpPr>
      <dsp:spPr>
        <a:xfrm>
          <a:off x="2454010" y="549944"/>
          <a:ext cx="2150705" cy="2190509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chemeClr val="tx1"/>
              </a:solidFill>
            </a:rPr>
            <a:t>Участники проекта      </a:t>
          </a:r>
          <a:r>
            <a:rPr lang="ru-RU" sz="2800" b="1" kern="1200" dirty="0" smtClean="0">
              <a:solidFill>
                <a:schemeClr val="tx1"/>
              </a:solidFill>
            </a:rPr>
            <a:t>25 человек</a:t>
          </a:r>
          <a:endParaRPr lang="ru-RU" sz="28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Объем средств областного бюджета Ленинградской области </a:t>
          </a:r>
          <a:r>
            <a:rPr lang="ru-RU" sz="2000" b="1" kern="1200" dirty="0" smtClean="0">
              <a:solidFill>
                <a:schemeClr val="tx1"/>
              </a:solidFill>
            </a:rPr>
            <a:t>4 380 000,0  руб.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454010" y="549944"/>
        <a:ext cx="2150705" cy="2190509"/>
      </dsp:txXfrm>
    </dsp:sp>
    <dsp:sp modelId="{D55450E0-C291-4683-ADA8-285048C43AE5}">
      <dsp:nvSpPr>
        <dsp:cNvPr id="0" name=""/>
        <dsp:cNvSpPr/>
      </dsp:nvSpPr>
      <dsp:spPr>
        <a:xfrm>
          <a:off x="4908021" y="0"/>
          <a:ext cx="2150705" cy="547200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2020 год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908021" y="0"/>
        <a:ext cx="2150705" cy="547200"/>
      </dsp:txXfrm>
    </dsp:sp>
    <dsp:sp modelId="{8B64A4C7-B8A3-471E-9FF3-0DB9A7B4DF46}">
      <dsp:nvSpPr>
        <dsp:cNvPr id="0" name=""/>
        <dsp:cNvSpPr/>
      </dsp:nvSpPr>
      <dsp:spPr>
        <a:xfrm>
          <a:off x="4905815" y="549944"/>
          <a:ext cx="2150705" cy="2190509"/>
        </a:xfrm>
        <a:prstGeom prst="rect">
          <a:avLst/>
        </a:prstGeom>
        <a:solidFill>
          <a:srgbClr val="00B0F0">
            <a:alpha val="49000"/>
          </a:srgbClr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Участники проекта      </a:t>
          </a:r>
          <a:r>
            <a:rPr lang="ru-RU" sz="2800" b="1" kern="1200" dirty="0" smtClean="0">
              <a:solidFill>
                <a:schemeClr val="tx1"/>
              </a:solidFill>
            </a:rPr>
            <a:t>40 человек</a:t>
          </a:r>
          <a:endParaRPr lang="ru-RU" sz="28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Объем средств областного бюджета Ленинградской области </a:t>
          </a:r>
          <a:r>
            <a:rPr lang="ru-RU" sz="2000" b="1" kern="1200" dirty="0" smtClean="0">
              <a:solidFill>
                <a:schemeClr val="tx1"/>
              </a:solidFill>
            </a:rPr>
            <a:t>7 565 800,0  руб.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905815" y="549944"/>
        <a:ext cx="2150705" cy="21905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94A65-31C4-492E-AC10-2324A56EC0B3}">
      <dsp:nvSpPr>
        <dsp:cNvPr id="0" name=""/>
        <dsp:cNvSpPr/>
      </dsp:nvSpPr>
      <dsp:spPr>
        <a:xfrm>
          <a:off x="-1851469" y="-287419"/>
          <a:ext cx="2214488" cy="2214488"/>
        </a:xfrm>
        <a:prstGeom prst="blockArc">
          <a:avLst>
            <a:gd name="adj1" fmla="val 18900000"/>
            <a:gd name="adj2" fmla="val 2700000"/>
            <a:gd name="adj3" fmla="val 97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F6A6CE-708D-4A74-9E53-AA06A4040022}">
      <dsp:nvSpPr>
        <dsp:cNvPr id="0" name=""/>
        <dsp:cNvSpPr/>
      </dsp:nvSpPr>
      <dsp:spPr>
        <a:xfrm>
          <a:off x="233313" y="163964"/>
          <a:ext cx="8262378" cy="327929"/>
        </a:xfrm>
        <a:prstGeom prst="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60294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Создание организаций «нового типа», обеспечивающих сопровождаемое проживание</a:t>
          </a:r>
          <a:endParaRPr lang="ru-RU" sz="14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313" y="163964"/>
        <a:ext cx="8262378" cy="327929"/>
      </dsp:txXfrm>
    </dsp:sp>
    <dsp:sp modelId="{ED8234D0-3293-4A5B-A082-E48EB3CE2765}">
      <dsp:nvSpPr>
        <dsp:cNvPr id="0" name=""/>
        <dsp:cNvSpPr/>
      </dsp:nvSpPr>
      <dsp:spPr>
        <a:xfrm>
          <a:off x="28357" y="122973"/>
          <a:ext cx="409912" cy="409912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51D87C15-CBB4-47A7-BB8D-E7AE7BEA5A4B}">
      <dsp:nvSpPr>
        <dsp:cNvPr id="0" name=""/>
        <dsp:cNvSpPr/>
      </dsp:nvSpPr>
      <dsp:spPr>
        <a:xfrm>
          <a:off x="352516" y="627533"/>
          <a:ext cx="8143176" cy="384582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60294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Включение патронажа в перечень услуг, оказываемых поставщиками социальных услуг </a:t>
          </a:r>
          <a:endParaRPr lang="ru-RU" sz="14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516" y="627533"/>
        <a:ext cx="8143176" cy="384582"/>
      </dsp:txXfrm>
    </dsp:sp>
    <dsp:sp modelId="{A0CEE64E-4785-4B60-A467-B51AE952DE2B}">
      <dsp:nvSpPr>
        <dsp:cNvPr id="0" name=""/>
        <dsp:cNvSpPr/>
      </dsp:nvSpPr>
      <dsp:spPr>
        <a:xfrm>
          <a:off x="147560" y="614868"/>
          <a:ext cx="409912" cy="409912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FCC4D3AD-A2C2-42A9-B815-91222C08DBF3}">
      <dsp:nvSpPr>
        <dsp:cNvPr id="0" name=""/>
        <dsp:cNvSpPr/>
      </dsp:nvSpPr>
      <dsp:spPr>
        <a:xfrm>
          <a:off x="233313" y="1147754"/>
          <a:ext cx="8262378" cy="327929"/>
        </a:xfrm>
        <a:prstGeom prst="rect">
          <a:avLst/>
        </a:prstGeom>
        <a:solidFill>
          <a:srgbClr val="00B0F0">
            <a:alpha val="73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60294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Сопровождаемое трудоустройство</a:t>
          </a:r>
          <a:endParaRPr lang="ru-RU" sz="1400" b="1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313" y="1147754"/>
        <a:ext cx="8262378" cy="327929"/>
      </dsp:txXfrm>
    </dsp:sp>
    <dsp:sp modelId="{EA3FA124-CD89-4D8D-934E-AA25B4FF1E4D}">
      <dsp:nvSpPr>
        <dsp:cNvPr id="0" name=""/>
        <dsp:cNvSpPr/>
      </dsp:nvSpPr>
      <dsp:spPr>
        <a:xfrm>
          <a:off x="28357" y="1106763"/>
          <a:ext cx="409912" cy="409912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37D21-6A71-4A3F-B584-7A74C342CF6F}">
      <dsp:nvSpPr>
        <dsp:cNvPr id="0" name=""/>
        <dsp:cNvSpPr/>
      </dsp:nvSpPr>
      <dsp:spPr>
        <a:xfrm>
          <a:off x="0" y="0"/>
          <a:ext cx="833355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37D2E-4BCC-4D8E-97A4-BBBAE9C3AE1D}">
      <dsp:nvSpPr>
        <dsp:cNvPr id="0" name=""/>
        <dsp:cNvSpPr/>
      </dsp:nvSpPr>
      <dsp:spPr>
        <a:xfrm>
          <a:off x="0" y="0"/>
          <a:ext cx="284313" cy="4063999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0" u="none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284313" cy="4063999"/>
      </dsp:txXfrm>
    </dsp:sp>
    <dsp:sp modelId="{C6EA7A36-53DB-4CA6-A88C-CFF69B0D212F}">
      <dsp:nvSpPr>
        <dsp:cNvPr id="0" name=""/>
        <dsp:cNvSpPr/>
      </dsp:nvSpPr>
      <dsp:spPr>
        <a:xfrm>
          <a:off x="402724" y="38298"/>
          <a:ext cx="7449676" cy="765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комплексной системы реабилитации</a:t>
          </a:r>
          <a:endParaRPr lang="ru-RU" sz="2000" b="1" i="0" u="none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724" y="38298"/>
        <a:ext cx="7449676" cy="765968"/>
      </dsp:txXfrm>
    </dsp:sp>
    <dsp:sp modelId="{7ED2AD9E-A127-4A00-8BDB-E02AFDE0BEA0}">
      <dsp:nvSpPr>
        <dsp:cNvPr id="0" name=""/>
        <dsp:cNvSpPr/>
      </dsp:nvSpPr>
      <dsp:spPr>
        <a:xfrm>
          <a:off x="284313" y="687317"/>
          <a:ext cx="6315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A7DD7-BECF-4AE8-920C-CD2A1F8D8332}">
      <dsp:nvSpPr>
        <dsp:cNvPr id="0" name=""/>
        <dsp:cNvSpPr/>
      </dsp:nvSpPr>
      <dsp:spPr>
        <a:xfrm>
          <a:off x="402724" y="842565"/>
          <a:ext cx="7894115" cy="765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Развитие </a:t>
          </a:r>
          <a:r>
            <a:rPr lang="ru-RU" sz="2000" b="1" i="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стационарозамещающих</a:t>
          </a:r>
          <a:r>
            <a:rPr lang="ru-RU" sz="20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технологий социального обслуживания</a:t>
          </a:r>
          <a:endParaRPr lang="ru-RU" sz="2000" b="1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724" y="842565"/>
        <a:ext cx="7894115" cy="765968"/>
      </dsp:txXfrm>
    </dsp:sp>
    <dsp:sp modelId="{5632BC33-092A-4B0B-B993-DD73C9208CA0}">
      <dsp:nvSpPr>
        <dsp:cNvPr id="0" name=""/>
        <dsp:cNvSpPr/>
      </dsp:nvSpPr>
      <dsp:spPr>
        <a:xfrm>
          <a:off x="284313" y="1608534"/>
          <a:ext cx="6315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600BCA-CE5E-4E45-8EFB-84EE76CA8AE6}">
      <dsp:nvSpPr>
        <dsp:cNvPr id="0" name=""/>
        <dsp:cNvSpPr/>
      </dsp:nvSpPr>
      <dsp:spPr>
        <a:xfrm>
          <a:off x="402724" y="1646832"/>
          <a:ext cx="7774515" cy="765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Проведение независимой оценки качества работы организаций</a:t>
          </a:r>
        </a:p>
      </dsp:txBody>
      <dsp:txXfrm>
        <a:off x="402724" y="1646832"/>
        <a:ext cx="7774515" cy="765968"/>
      </dsp:txXfrm>
    </dsp:sp>
    <dsp:sp modelId="{47F5FB96-78B8-400F-AD5F-9D9D9DE187D7}">
      <dsp:nvSpPr>
        <dsp:cNvPr id="0" name=""/>
        <dsp:cNvSpPr/>
      </dsp:nvSpPr>
      <dsp:spPr>
        <a:xfrm>
          <a:off x="284313" y="2412801"/>
          <a:ext cx="6315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6C8A9-D80D-4C74-BBFF-B2EE6AF81EBF}">
      <dsp:nvSpPr>
        <dsp:cNvPr id="0" name=""/>
        <dsp:cNvSpPr/>
      </dsp:nvSpPr>
      <dsp:spPr>
        <a:xfrm>
          <a:off x="402724" y="2451099"/>
          <a:ext cx="7917911" cy="765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Расширение категорий детей-инвалидов, имеющих право </a:t>
          </a:r>
          <a:r>
            <a:rPr lang="ru-RU" sz="20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 </a:t>
          </a:r>
          <a:r>
            <a:rPr lang="ru-RU" sz="2000" b="1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получение бесплатных услуг Социального такси</a:t>
          </a:r>
        </a:p>
      </dsp:txBody>
      <dsp:txXfrm>
        <a:off x="402724" y="2451099"/>
        <a:ext cx="7917911" cy="765968"/>
      </dsp:txXfrm>
    </dsp:sp>
    <dsp:sp modelId="{C11E5C7D-C409-4EAE-9F22-3E4F655BB1C4}">
      <dsp:nvSpPr>
        <dsp:cNvPr id="0" name=""/>
        <dsp:cNvSpPr/>
      </dsp:nvSpPr>
      <dsp:spPr>
        <a:xfrm>
          <a:off x="284313" y="3217068"/>
          <a:ext cx="6315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B0701-001A-48B2-8656-9DC8D760ACF3}">
      <dsp:nvSpPr>
        <dsp:cNvPr id="0" name=""/>
        <dsp:cNvSpPr/>
      </dsp:nvSpPr>
      <dsp:spPr>
        <a:xfrm>
          <a:off x="404211" y="3280881"/>
          <a:ext cx="7923240" cy="765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Увеличение количества поездок на Социальном такси для граждан, получающих процедуры гемодиализа</a:t>
          </a:r>
          <a:endParaRPr lang="ru-RU" sz="2000" b="1" i="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4211" y="3280881"/>
        <a:ext cx="7923240" cy="765968"/>
      </dsp:txXfrm>
    </dsp:sp>
    <dsp:sp modelId="{46E4D3E4-2DB8-4999-8A91-A04AE848B983}">
      <dsp:nvSpPr>
        <dsp:cNvPr id="0" name=""/>
        <dsp:cNvSpPr/>
      </dsp:nvSpPr>
      <dsp:spPr>
        <a:xfrm>
          <a:off x="284313" y="4021335"/>
          <a:ext cx="6315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68A37-F9E8-4EC1-858C-2E123A396A44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45FF6-3160-4052-BE12-9669A62D1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106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D3544-AF7E-4047-9CCF-D7D141A0CDD3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2111E-BCEF-40DE-B81C-FEF65A4540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17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028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253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9484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576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573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576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14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253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81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094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862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400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2030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14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2B7F-31D9-45FC-A31D-CF16CBF68B12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00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370B-4361-493B-AF43-29DAA713695D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5427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768-9A0D-4C34-9B6D-65F70D9C7C76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4832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5B20-2C0C-418C-BB8B-84AB9315F9E7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3893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B206-BEE6-459F-A4C0-E26C96F19817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9302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34D0-AF4A-43E6-A8A0-EC013475ADF6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473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7483-9FFF-426C-9633-539CE1A02835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43558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8B49-4B58-4AE6-A18B-5D8073E7ACBF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67591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1AC6-1F0C-4164-8F4C-E2EE2AD24926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57925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02E6-1097-457A-8DFC-3FCD123F831D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01235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E1F5-09FD-47F0-84ED-300679FBECDB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15413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056BC-4E6D-4DB9-AC19-62D16F57BF5D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33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g"/><Relationship Id="rId5" Type="http://schemas.openxmlformats.org/officeDocument/2006/relationships/hyperlink" Target="http://&#1089;&#1079;&#1072;&#1073;&#1086;&#1090;&#1086;&#1081;.&#1088;&#1092;/" TargetMode="Externa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3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Layout" Target="../diagrams/layout10.xml"/><Relationship Id="rId7" Type="http://schemas.openxmlformats.org/officeDocument/2006/relationships/image" Target="../media/image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48936" cy="45311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9663" y="742101"/>
            <a:ext cx="83646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Заседание  коллегии  по вопросу: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«Об итогах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комитета по социальной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защите населения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2019 году и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задачах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2020 год»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981437"/>
            <a:ext cx="9144000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1440" y="4045263"/>
            <a:ext cx="1867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28.02.2020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72200" y="4045263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759692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2945" y="130627"/>
            <a:ext cx="7903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Законопроект -  </a:t>
            </a:r>
          </a:p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внесение изменений в «Социальный кодекс ЛО»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121133"/>
              </p:ext>
            </p:extLst>
          </p:nvPr>
        </p:nvGraphicFramePr>
        <p:xfrm>
          <a:off x="807888" y="1057513"/>
          <a:ext cx="8102991" cy="39123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1689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340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68743">
                <a:tc gridSpan="2">
                  <a:txBody>
                    <a:bodyPr/>
                    <a:lstStyle/>
                    <a:p>
                      <a:pPr lvl="0" algn="just">
                        <a:buFont typeface="Arial" panose="020B0604020202020204" pitchFamily="34" charset="0"/>
                        <a:buNone/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размера единовременного пособия при рождении ребенка в дифференцированном  размере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4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первого ребенка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33,0 тыс. руб.</a:t>
                      </a:r>
                    </a:p>
                  </a:txBody>
                  <a:tcPr marL="68580" marR="68580" marT="34290" marB="3429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4470">
                <a:tc>
                  <a:txBody>
                    <a:bodyPr/>
                    <a:lstStyle/>
                    <a:p>
                      <a:pPr lvl="0" algn="r">
                        <a:buFont typeface="Arial" panose="020B0604020202020204" pitchFamily="34" charset="0"/>
                        <a:buNone/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второго ребенка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just">
                        <a:buFont typeface="Arial" panose="020B0604020202020204" pitchFamily="34" charset="0"/>
                        <a:buNone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44,0 тыс. руб.</a:t>
                      </a:r>
                    </a:p>
                  </a:txBody>
                  <a:tcPr marL="68580" marR="68580" marT="34290" marB="3429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4470">
                <a:tc>
                  <a:txBody>
                    <a:bodyPr/>
                    <a:lstStyle/>
                    <a:p>
                      <a:pPr lvl="0" algn="r">
                        <a:buFont typeface="Arial" panose="020B0604020202020204" pitchFamily="34" charset="0"/>
                        <a:buNone/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третьего и последующего ребенка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just">
                        <a:buFont typeface="Arial" panose="020B0604020202020204" pitchFamily="34" charset="0"/>
                        <a:buNone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55,0 тыс. руб.</a:t>
                      </a:r>
                    </a:p>
                  </a:txBody>
                  <a:tcPr marL="68580" marR="68580" marT="34290" marB="3429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9063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Установление  единого критерия нуждаемости  для определения права на МСП многодетных семей и выплаты на первого ребенка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100% СД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59522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Предоставление права всем членам многодетных семей на проезд на ж/д транспорте пригородного сообщения за 10 % стоимости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4767" y="901336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87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96832" y="51470"/>
            <a:ext cx="90674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  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«Финансовая поддержка семей при рождении детей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00750582"/>
              </p:ext>
            </p:extLst>
          </p:nvPr>
        </p:nvGraphicFramePr>
        <p:xfrm>
          <a:off x="702945" y="947055"/>
          <a:ext cx="805956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4767" y="901336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28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qart.ru/images/cat/b/fe/fea5de5f-dc46-11e8-817c-002590e5df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363" y="2807936"/>
            <a:ext cx="2138717" cy="193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2945" y="131895"/>
            <a:ext cx="844713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Число рождений </a:t>
            </a:r>
            <a:endParaRPr lang="ru-RU" sz="2200" b="1" dirty="0" smtClean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Ленинградской области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2016 по 2019 годы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977761"/>
              </p:ext>
            </p:extLst>
          </p:nvPr>
        </p:nvGraphicFramePr>
        <p:xfrm>
          <a:off x="615950" y="998046"/>
          <a:ext cx="6545115" cy="3619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74767" y="901336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7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17021" y="1723933"/>
            <a:ext cx="457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Рост доли рождаемости </a:t>
            </a:r>
          </a:p>
          <a:p>
            <a:pPr algn="r"/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третьих и последующих детей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8682" y="138655"/>
            <a:ext cx="52798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Замедление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темпов рождаемости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s://i.pinimg.com/originals/71/a3/00/71a3006921e50bebb842e536ffd1eab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2156" y="3042605"/>
            <a:ext cx="2424592" cy="185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204735"/>
              </p:ext>
            </p:extLst>
          </p:nvPr>
        </p:nvGraphicFramePr>
        <p:xfrm>
          <a:off x="663756" y="684496"/>
          <a:ext cx="4296176" cy="2358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785173"/>
              </p:ext>
            </p:extLst>
          </p:nvPr>
        </p:nvGraphicFramePr>
        <p:xfrm>
          <a:off x="4751506" y="2557051"/>
          <a:ext cx="4256410" cy="2542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74767" y="612727"/>
            <a:ext cx="5007675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94514" y="2534192"/>
            <a:ext cx="3913402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073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29820002"/>
              </p:ext>
            </p:extLst>
          </p:nvPr>
        </p:nvGraphicFramePr>
        <p:xfrm>
          <a:off x="1246038" y="1332412"/>
          <a:ext cx="7824652" cy="343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841090" y="1170976"/>
            <a:ext cx="671271" cy="655974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Прямоугольник 4"/>
          <p:cNvSpPr/>
          <p:nvPr/>
        </p:nvSpPr>
        <p:spPr>
          <a:xfrm>
            <a:off x="574767" y="901336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841090" y="2970929"/>
            <a:ext cx="671271" cy="655974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рямоугольник 8"/>
          <p:cNvSpPr/>
          <p:nvPr/>
        </p:nvSpPr>
        <p:spPr>
          <a:xfrm>
            <a:off x="822958" y="235130"/>
            <a:ext cx="7903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ЗАДАЧИ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40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2945" y="172794"/>
            <a:ext cx="81405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Старшее поколение»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638377"/>
              </p:ext>
            </p:extLst>
          </p:nvPr>
        </p:nvGraphicFramePr>
        <p:xfrm>
          <a:off x="766117" y="873863"/>
          <a:ext cx="8196650" cy="407415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22971">
                  <a:extLst>
                    <a:ext uri="{9D8B030D-6E8A-4147-A177-3AD203B41FA5}">
                      <a16:colId xmlns="" xmlns:a16="http://schemas.microsoft.com/office/drawing/2014/main" val="3217716844"/>
                    </a:ext>
                  </a:extLst>
                </a:gridCol>
                <a:gridCol w="5973679">
                  <a:extLst>
                    <a:ext uri="{9D8B030D-6E8A-4147-A177-3AD203B41FA5}">
                      <a16:colId xmlns="" xmlns:a16="http://schemas.microsoft.com/office/drawing/2014/main" val="2162165784"/>
                    </a:ext>
                  </a:extLst>
                </a:gridCol>
              </a:tblGrid>
              <a:tr h="72906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Цель</a:t>
                      </a:r>
                      <a:r>
                        <a:rPr lang="ru-RU" sz="18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проекта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ожидаемой продолжительности здоровой жизни </a:t>
                      </a:r>
                      <a:r>
                        <a:rPr lang="ru-RU" sz="1800" b="1" kern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67 лет   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  </a:t>
                      </a:r>
                      <a:r>
                        <a:rPr lang="ru-RU" sz="1800" b="1" kern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г.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2980816"/>
                  </a:ext>
                </a:extLst>
              </a:tr>
              <a:tr h="261602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Укрепление здоровья, увеличение периода активного долголетия и продолжительности здоровой жизни;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системы долговременного ухода за гражданами пожилого возраста и инвалидами;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мероприятий по профессиональному обучению  образованию лиц в возрасте от 50 лет и старше.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2175954"/>
                  </a:ext>
                </a:extLst>
              </a:tr>
              <a:tr h="72906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Финансирование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ФБ – </a:t>
                      </a:r>
                      <a:r>
                        <a:rPr lang="ru-RU" sz="2400" b="1" kern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66,28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kern="0" dirty="0" err="1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       ОБ – </a:t>
                      </a:r>
                      <a:r>
                        <a:rPr lang="ru-RU" sz="2400" b="1" kern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kern="0" dirty="0" err="1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1040005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4767" y="771550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1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14068" y="2643574"/>
            <a:ext cx="6079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Вакцинация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лиц старше трудоспособного возраста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5,033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млн.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946" y="1010724"/>
            <a:ext cx="62602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Приобретение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автотранспорта в целях осуществления  доставки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лиц,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старше 65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лет -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41,8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млн. 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4203" y="-20538"/>
            <a:ext cx="7911216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Мероприятия, направленные </a:t>
            </a:r>
          </a:p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повышение качества и продолжительности жизни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2944" y="4166544"/>
            <a:ext cx="6461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Организация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обучения лиц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предпенсионного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возраста и старше  –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20,46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png.pngtree.com/back_origin_pic/04/19/42/856e44f2defbbb9988f9f028dcada3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0" y="2398085"/>
            <a:ext cx="1967427" cy="122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bs.twimg.com/media/D1i0BC_XcAQ07JP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29" y="3627727"/>
            <a:ext cx="1875624" cy="135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volosovo-bereginya.lo.socinfo.ru/media/2019/11/19/1265010997/156467192510ban7fmpc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32" y="846882"/>
            <a:ext cx="1930141" cy="147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4767" y="771550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45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2303" y="160306"/>
            <a:ext cx="8360668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Пункт проката технических средств реабилитации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146" name="Picture 2" descr="https://centr-darina.lo.socinfo.ru/media/2020/01/15/1251776915/ZTxMcoBSt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29" y="828195"/>
            <a:ext cx="3635550" cy="2726663"/>
          </a:xfrm>
          <a:prstGeom prst="rect">
            <a:avLst/>
          </a:prstGeom>
          <a:ln w="1905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online47.ru/media/photo/article/__737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37" y="2529773"/>
            <a:ext cx="3488732" cy="2374276"/>
          </a:xfrm>
          <a:prstGeom prst="rect">
            <a:avLst/>
          </a:prstGeom>
          <a:ln w="19050" cap="sq">
            <a:solidFill>
              <a:schemeClr val="accent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81736" y="845055"/>
            <a:ext cx="3488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пунктов проката технических средств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3716911"/>
            <a:ext cx="43924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наименований технических средств реабилитации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4767" y="627534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6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2945" y="51470"/>
            <a:ext cx="65151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Мобильные бригады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http://lenobl.ru/media/photo/2019/08/12/VDS_1345.jpg-14_35_37.765917.jpg-09%3A23%3A58.739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74971"/>
            <a:ext cx="2853800" cy="1902534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4726" y="3379169"/>
            <a:ext cx="3731490" cy="1332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бригады: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Водитель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 по социальной работе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58117" y="590519"/>
            <a:ext cx="3867993" cy="1021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инансирование: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6,08 млн. руб.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г.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39,11 млн.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29240" y="3523017"/>
            <a:ext cx="4725749" cy="1516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Октябрь-декабрь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года: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745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поездок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684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населенных пунктов Ленобласти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3581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доставлено в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организации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4767" y="581815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42" y="771550"/>
            <a:ext cx="3212789" cy="240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576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95655" y="483518"/>
            <a:ext cx="770485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«Наша </a:t>
            </a: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задача – гарантировать в регионе современную, адресную систему социальной помощи, качественное здравоохранение, обеспечить старшее поколение всем необходимым для активной, творческой, комфортной жизни. Мы постоянно ведём эту работу и обязательно будем её продолжать</a:t>
            </a: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!»</a:t>
            </a:r>
            <a:endParaRPr lang="ru-RU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r"/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</a:t>
            </a: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Дрозденко</a:t>
            </a:r>
          </a:p>
        </p:txBody>
      </p:sp>
    </p:spTree>
    <p:extLst>
      <p:ext uri="{BB962C8B-B14F-4D97-AF65-F5344CB8AC3E}">
        <p14:creationId xmlns:p14="http://schemas.microsoft.com/office/powerpoint/2010/main" val="3327652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48936" cy="45311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11945" y="1131590"/>
            <a:ext cx="73083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«Об итогах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комитета по социальной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защите населения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2019 году и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задачах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2020 год»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35530" y="4004727"/>
            <a:ext cx="57084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Председатель комитета  по социальной защите населения Ленинградской области</a:t>
            </a:r>
          </a:p>
          <a:p>
            <a:pPr algn="r"/>
            <a:r>
              <a:rPr lang="ru-RU" sz="20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Светлана Ивановна </a:t>
            </a:r>
            <a:r>
              <a:rPr lang="ru-RU" sz="2000" b="1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Шлемова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981437"/>
            <a:ext cx="9144000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1440" y="4045263"/>
            <a:ext cx="1867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28.02.2020</a:t>
            </a:r>
          </a:p>
        </p:txBody>
      </p:sp>
    </p:spTree>
    <p:extLst>
      <p:ext uri="{BB962C8B-B14F-4D97-AF65-F5344CB8AC3E}">
        <p14:creationId xmlns:p14="http://schemas.microsoft.com/office/powerpoint/2010/main" val="1940305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97199618"/>
              </p:ext>
            </p:extLst>
          </p:nvPr>
        </p:nvGraphicFramePr>
        <p:xfrm>
          <a:off x="1246038" y="1332412"/>
          <a:ext cx="7824652" cy="343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841090" y="1170976"/>
            <a:ext cx="671271" cy="655974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Прямоугольник 4"/>
          <p:cNvSpPr/>
          <p:nvPr/>
        </p:nvSpPr>
        <p:spPr>
          <a:xfrm>
            <a:off x="574767" y="901336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841090" y="2970929"/>
            <a:ext cx="671271" cy="655974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рямоугольник 8"/>
          <p:cNvSpPr/>
          <p:nvPr/>
        </p:nvSpPr>
        <p:spPr>
          <a:xfrm>
            <a:off x="822958" y="235130"/>
            <a:ext cx="7903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ЗАДАЧИ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89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0.zoon.ru/7/f/5ca2f80c173f1f42ab5d61e4_5dd18b3e07b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221" y="2933605"/>
            <a:ext cx="1597186" cy="15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7680" y="95218"/>
            <a:ext cx="8277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Бесплатное изготовление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ремонт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зубных протезов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www.lenoblinform.ru/netcat_files/1647_566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51" y="917168"/>
            <a:ext cx="2466769" cy="14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818185"/>
            <a:ext cx="49067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Стоимость сертификата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год -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31 790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2020 год -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31 900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7680" y="2907061"/>
            <a:ext cx="79953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году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оформлено -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573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сертификата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02304" y="4083918"/>
            <a:ext cx="7586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медицинских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организаций, оказывающие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услуги по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изготовлению (ремонту) зубных протезов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4767" y="699542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2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xn----jtbnfifcudt2a4f.xn--p1ai/images/Cartoon_pensioners_with_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451" y="2882407"/>
            <a:ext cx="2662023" cy="225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7979" y="222009"/>
            <a:ext cx="65151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Новые меры социальной поддержки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6462" y="915566"/>
            <a:ext cx="7074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8,4%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увеличен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размер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ЕДК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оплату ЖКУ ветеранам труда, в связи с установлением единого тарифа на обращение с ТКО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9427" y="2283718"/>
            <a:ext cx="6169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жемесячная денежная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выплата гражданам,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старше 70 лет на обращение с ТКО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3333208"/>
            <a:ext cx="466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нижена оплата проезда на ж/д транспорте на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4767" y="699542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1026" name="Picture 2" descr="https://avatars.mds.yandex.net/get-pdb/1581559/daacb138-8352-4748-ae8a-1d653262af05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26" y="1122490"/>
            <a:ext cx="663370" cy="66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avatars.mds.yandex.net/get-pdb/1581559/daacb138-8352-4748-ae8a-1d653262af05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67042"/>
            <a:ext cx="663370" cy="66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avatars.mds.yandex.net/get-pdb/1581559/daacb138-8352-4748-ae8a-1d653262af05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44" y="3500835"/>
            <a:ext cx="663370" cy="66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1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2945" y="196647"/>
            <a:ext cx="82770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Реестр поставщиков социальных услуг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2657193"/>
              </p:ext>
            </p:extLst>
          </p:nvPr>
        </p:nvGraphicFramePr>
        <p:xfrm>
          <a:off x="702945" y="745261"/>
          <a:ext cx="8277014" cy="398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729121" y="4155926"/>
            <a:ext cx="58030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Численность обслуженных 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2019 году 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более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31,5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тыс. граждан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4767" y="699542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56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2945" y="97529"/>
            <a:ext cx="8390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Укрепление материально-технической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базы государственных учреждений социального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обслуживания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4767" y="1440750"/>
            <a:ext cx="4474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Объем финансирования</a:t>
            </a: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(млн. руб.)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4767" y="843558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4048575"/>
              </p:ext>
            </p:extLst>
          </p:nvPr>
        </p:nvGraphicFramePr>
        <p:xfrm>
          <a:off x="679876" y="1815137"/>
          <a:ext cx="4142827" cy="2412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39" y="1131590"/>
            <a:ext cx="3072340" cy="1728192"/>
          </a:xfrm>
          <a:prstGeom prst="rect">
            <a:avLst/>
          </a:prstGeom>
          <a:ln w="9525">
            <a:solidFill>
              <a:srgbClr val="0066C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79"/>
          <a:stretch/>
        </p:blipFill>
        <p:spPr bwMode="auto">
          <a:xfrm>
            <a:off x="5049618" y="3075805"/>
            <a:ext cx="3626838" cy="1918267"/>
          </a:xfrm>
          <a:prstGeom prst="rect">
            <a:avLst/>
          </a:prstGeom>
          <a:ln w="9525">
            <a:solidFill>
              <a:srgbClr val="0066CC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614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silina_en\Desktop\alisa-ot-yandek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65" y="4309354"/>
            <a:ext cx="1159678" cy="75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958324" y="4487804"/>
            <a:ext cx="4317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Голосовой помощник «АЛИСА»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3824" y="123478"/>
            <a:ext cx="8415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Социальное такси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Содержимое 4" descr="0010000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099" y="1923678"/>
            <a:ext cx="3075441" cy="20490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58324" y="771550"/>
            <a:ext cx="4120939" cy="3729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лиц, имеющих право на получение услуг социального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такси:</a:t>
            </a:r>
            <a:endParaRPr lang="ru-RU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группы; 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 и участники ВОВ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награжденные знаком «ЖБЛ»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бывшие несовершеннолетние узники концлагерей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старше 80 лет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дети-инвалиды 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граждане, получающие услуги гемодиализа 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инвалиды, имеющие ограничения способности к передвижению, по зрению</a:t>
            </a:r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2945" y="771550"/>
            <a:ext cx="42553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сайт службы СОЦИАЛЬНОЕ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ТАКСИ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сзаботой.рф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742" y="4050702"/>
            <a:ext cx="37466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 2019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году воспользовалось: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598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поездок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4767" y="699542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31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8513" y="175727"/>
            <a:ext cx="8277014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Механизм реализации проекта «Дорога к дому»</a:t>
            </a:r>
          </a:p>
        </p:txBody>
      </p:sp>
      <p:graphicFrame>
        <p:nvGraphicFramePr>
          <p:cNvPr id="9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2643431"/>
              </p:ext>
            </p:extLst>
          </p:nvPr>
        </p:nvGraphicFramePr>
        <p:xfrm>
          <a:off x="702945" y="1456566"/>
          <a:ext cx="8342581" cy="3617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2111" y="824333"/>
            <a:ext cx="81203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Объем средств на предоставление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 1 человеку: </a:t>
            </a:r>
          </a:p>
          <a:p>
            <a:pPr lvl="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проживающему в ПНИ 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630 руб. в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  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руб. в месяц </a:t>
            </a:r>
          </a:p>
          <a:p>
            <a:pPr lvl="0"/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80" y="2112865"/>
            <a:ext cx="1149349" cy="120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4767" y="771550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11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234\Desktop\ПОДЛОЖК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306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ÐÐ°ÑÑÐ¸Ð½ÐºÐ¸ Ð¿Ð¾ Ð·Ð°Ð¿ÑÐ¾ÑÑ ÐºÐ°ÑÑÐ¸Ð½ÐºÐ¸ Ð´Ð»Ñ Ð¿ÑÐµÐ·ÐµÐ½ÑÐ°ÑÐ¸Ð¸ ÑÐµÐ»Ð¾Ð²ÐµÑÐºÐ¸ Ð·Ð°Ð´Ð°Ñ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z="1400" b="1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702945" y="-92546"/>
            <a:ext cx="8384411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 перспективы </a:t>
            </a:r>
            <a:endParaRPr lang="ru-RU" sz="2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«Дорога к дому»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299223"/>
              </p:ext>
            </p:extLst>
          </p:nvPr>
        </p:nvGraphicFramePr>
        <p:xfrm>
          <a:off x="1330020" y="746729"/>
          <a:ext cx="7058727" cy="2743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43791662"/>
              </p:ext>
            </p:extLst>
          </p:nvPr>
        </p:nvGraphicFramePr>
        <p:xfrm>
          <a:off x="574767" y="3503851"/>
          <a:ext cx="8512589" cy="1639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74767" y="627534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9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02944" y="195486"/>
            <a:ext cx="90674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в сфере социального обслуживания на 2020 год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49849933"/>
              </p:ext>
            </p:extLst>
          </p:nvPr>
        </p:nvGraphicFramePr>
        <p:xfrm>
          <a:off x="702945" y="947055"/>
          <a:ext cx="833355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4767" y="771550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69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2945" y="69778"/>
            <a:ext cx="83074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июля 2019 года КСЗН ЛО перешел на новую </a:t>
            </a:r>
            <a:b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АИС «Социальная защита Ленинградской области»</a:t>
            </a:r>
          </a:p>
        </p:txBody>
      </p:sp>
      <p:grpSp>
        <p:nvGrpSpPr>
          <p:cNvPr id="49" name="Группа 48"/>
          <p:cNvGrpSpPr/>
          <p:nvPr/>
        </p:nvGrpSpPr>
        <p:grpSpPr>
          <a:xfrm>
            <a:off x="932059" y="1104935"/>
            <a:ext cx="8065430" cy="3771323"/>
            <a:chOff x="826423" y="1764100"/>
            <a:chExt cx="11176116" cy="4367259"/>
          </a:xfrm>
        </p:grpSpPr>
        <p:pic>
          <p:nvPicPr>
            <p:cNvPr id="25" name="Picture 2">
              <a:extLst>
                <a:ext uri="{FF2B5EF4-FFF2-40B4-BE49-F238E27FC236}">
                  <a16:creationId xmlns="" xmlns:a16="http://schemas.microsoft.com/office/drawing/2014/main" id="{766349F1-E14E-4730-B1A1-D5EF0CE9A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684" y="2597334"/>
              <a:ext cx="2895843" cy="263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>
              <a:extLst>
                <a:ext uri="{FF2B5EF4-FFF2-40B4-BE49-F238E27FC236}">
                  <a16:creationId xmlns="" xmlns:a16="http://schemas.microsoft.com/office/drawing/2014/main" id="{6B11CF4C-C925-4F73-B2F5-27C1C11BB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1535" y="3256318"/>
              <a:ext cx="799728" cy="103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>
              <a:extLst>
                <a:ext uri="{FF2B5EF4-FFF2-40B4-BE49-F238E27FC236}">
                  <a16:creationId xmlns="" xmlns:a16="http://schemas.microsoft.com/office/drawing/2014/main" id="{1F82F0CC-D7FA-46E1-97E0-73F18E64D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3759" y="2363160"/>
              <a:ext cx="893943" cy="893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7">
              <a:extLst>
                <a:ext uri="{FF2B5EF4-FFF2-40B4-BE49-F238E27FC236}">
                  <a16:creationId xmlns="" xmlns:a16="http://schemas.microsoft.com/office/drawing/2014/main" id="{089B32A4-15F6-4318-B8D9-64B6CC70E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3761" y="4582739"/>
              <a:ext cx="1175583" cy="588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">
              <a:extLst>
                <a:ext uri="{FF2B5EF4-FFF2-40B4-BE49-F238E27FC236}">
                  <a16:creationId xmlns="" xmlns:a16="http://schemas.microsoft.com/office/drawing/2014/main" id="{36FB9F7E-52CA-4FDC-A922-DA152E64A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1391" y="1764100"/>
              <a:ext cx="980286" cy="73521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>
              <a:extLst>
                <a:ext uri="{FF2B5EF4-FFF2-40B4-BE49-F238E27FC236}">
                  <a16:creationId xmlns="" xmlns:a16="http://schemas.microsoft.com/office/drawing/2014/main" id="{016E42C0-2DD4-4EBB-BB30-5C81D9458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581" y="4675778"/>
              <a:ext cx="1288222" cy="787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Стрелка: вправо 8">
              <a:extLst>
                <a:ext uri="{FF2B5EF4-FFF2-40B4-BE49-F238E27FC236}">
                  <a16:creationId xmlns="" xmlns:a16="http://schemas.microsoft.com/office/drawing/2014/main" id="{27E0D76A-194C-4611-93FC-9EB92C12631B}"/>
                </a:ext>
              </a:extLst>
            </p:cNvPr>
            <p:cNvSpPr/>
            <p:nvPr/>
          </p:nvSpPr>
          <p:spPr bwMode="auto">
            <a:xfrm>
              <a:off x="3863752" y="3068960"/>
              <a:ext cx="864096" cy="144016"/>
            </a:xfrm>
            <a:prstGeom prst="rightArrow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692150" indent="-347663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l"/>
              </a:pPr>
              <a:endParaRPr lang="ru-RU" sz="2600">
                <a:latin typeface="Arial" charset="0"/>
              </a:endParaRPr>
            </a:p>
          </p:txBody>
        </p:sp>
        <p:sp>
          <p:nvSpPr>
            <p:cNvPr id="32" name="Стрелка: вправо 10">
              <a:extLst>
                <a:ext uri="{FF2B5EF4-FFF2-40B4-BE49-F238E27FC236}">
                  <a16:creationId xmlns="" xmlns:a16="http://schemas.microsoft.com/office/drawing/2014/main" id="{CBCE4B97-F2D6-43C1-9FA8-B7CBAD87CCDA}"/>
                </a:ext>
              </a:extLst>
            </p:cNvPr>
            <p:cNvSpPr/>
            <p:nvPr/>
          </p:nvSpPr>
          <p:spPr bwMode="auto">
            <a:xfrm>
              <a:off x="3628248" y="3331351"/>
              <a:ext cx="880534" cy="143201"/>
            </a:xfrm>
            <a:prstGeom prst="rightArrow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692150" indent="-347663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l"/>
              </a:pPr>
              <a:endParaRPr lang="ru-RU" sz="2600">
                <a:latin typeface="Arial" charset="0"/>
              </a:endParaRPr>
            </a:p>
          </p:txBody>
        </p:sp>
        <p:cxnSp>
          <p:nvCxnSpPr>
            <p:cNvPr id="33" name="Прямая со стрелкой 32">
              <a:extLst>
                <a:ext uri="{FF2B5EF4-FFF2-40B4-BE49-F238E27FC236}">
                  <a16:creationId xmlns="" xmlns:a16="http://schemas.microsoft.com/office/drawing/2014/main" id="{1A2A8CBF-8B97-4E8C-9B09-3EF1088E04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59108" y="3032552"/>
              <a:ext cx="1944177" cy="853946"/>
            </a:xfrm>
            <a:prstGeom prst="straightConnector1">
              <a:avLst/>
            </a:prstGeom>
            <a:ln w="44450" cap="sq">
              <a:solidFill>
                <a:srgbClr val="009900"/>
              </a:solidFill>
              <a:headEnd type="stealth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41F480A0-C136-4950-8BA2-2C6794E432AA}"/>
                </a:ext>
              </a:extLst>
            </p:cNvPr>
            <p:cNvSpPr txBox="1"/>
            <p:nvPr/>
          </p:nvSpPr>
          <p:spPr>
            <a:xfrm>
              <a:off x="2572423" y="2698148"/>
              <a:ext cx="2601529" cy="605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ru-RU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Меры социальной </a:t>
              </a:r>
            </a:p>
            <a:p>
              <a:pPr algn="ctr">
                <a:buNone/>
              </a:pPr>
              <a:r>
                <a:rPr lang="ru-RU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защиты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E1C21AE5-56E3-4505-AEBB-9A7ED1D2E477}"/>
                </a:ext>
              </a:extLst>
            </p:cNvPr>
            <p:cNvSpPr txBox="1"/>
            <p:nvPr/>
          </p:nvSpPr>
          <p:spPr>
            <a:xfrm>
              <a:off x="2962783" y="5021120"/>
              <a:ext cx="2048262" cy="605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Социальное</a:t>
              </a:r>
            </a:p>
            <a:p>
              <a:pPr algn="ctr"/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обслуживание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7579968-249E-4608-87CF-4AD38E463700}"/>
                </a:ext>
              </a:extLst>
            </p:cNvPr>
            <p:cNvSpPr txBox="1"/>
            <p:nvPr/>
          </p:nvSpPr>
          <p:spPr>
            <a:xfrm>
              <a:off x="826423" y="2654172"/>
              <a:ext cx="1721277" cy="677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ru-RU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ЛОГКУ </a:t>
              </a:r>
              <a:endParaRPr lang="ru-RU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buNone/>
              </a:pPr>
              <a:r>
                <a:rPr lang="ru-R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«ЦСЗН»</a:t>
              </a:r>
            </a:p>
          </p:txBody>
        </p:sp>
        <p:pic>
          <p:nvPicPr>
            <p:cNvPr id="41" name="Picture 2" descr="https://adm-np.ru/documents/258761/0/20180906-Byudzhet-PFR.jpg/176ee662-a0d8-4f49-b599-e76678ad99de?t=155488755000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2870" y="3474552"/>
              <a:ext cx="1349669" cy="88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https://www.xn----7sbapcgaavabpxeerioebukwy6h9k.xn--p1ai/komfort/baners-0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217" y="5457616"/>
              <a:ext cx="2315904" cy="67374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Прямая со стрелкой 42"/>
            <p:cNvCxnSpPr/>
            <p:nvPr/>
          </p:nvCxnSpPr>
          <p:spPr>
            <a:xfrm flipH="1">
              <a:off x="9773156" y="3118162"/>
              <a:ext cx="718106" cy="444101"/>
            </a:xfrm>
            <a:prstGeom prst="straightConnector1">
              <a:avLst/>
            </a:prstGeom>
            <a:ln w="28575">
              <a:solidFill>
                <a:srgbClr val="0099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/>
            <p:nvPr/>
          </p:nvCxnSpPr>
          <p:spPr>
            <a:xfrm flipH="1">
              <a:off x="9808375" y="3905552"/>
              <a:ext cx="1112161" cy="0"/>
            </a:xfrm>
            <a:prstGeom prst="straightConnector1">
              <a:avLst/>
            </a:prstGeom>
            <a:ln w="28575">
              <a:solidFill>
                <a:srgbClr val="0099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/>
            <p:nvPr/>
          </p:nvCxnSpPr>
          <p:spPr>
            <a:xfrm flipH="1" flipV="1">
              <a:off x="9696401" y="4221088"/>
              <a:ext cx="737360" cy="468523"/>
            </a:xfrm>
            <a:prstGeom prst="straightConnector1">
              <a:avLst/>
            </a:prstGeom>
            <a:ln w="28575">
              <a:solidFill>
                <a:srgbClr val="0099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Прямоугольник 45"/>
            <p:cNvSpPr/>
            <p:nvPr/>
          </p:nvSpPr>
          <p:spPr>
            <a:xfrm>
              <a:off x="9410159" y="1775091"/>
              <a:ext cx="1611392" cy="534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02920" indent="-457200"/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витрина </a:t>
              </a:r>
            </a:p>
            <a:p>
              <a:pPr marL="502920" indent="-457200"/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ФБ МСЭ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10">
            <a:extLst>
              <a:ext uri="{FF2B5EF4-FFF2-40B4-BE49-F238E27FC236}">
                <a16:creationId xmlns="" xmlns:a16="http://schemas.microsoft.com/office/drawing/2014/main" id="{4D1F1188-52A5-4AC6-B4BF-6168BC7A5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2" y="1240298"/>
            <a:ext cx="1094877" cy="68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7579968-249E-4608-87CF-4AD38E463700}"/>
              </a:ext>
            </a:extLst>
          </p:cNvPr>
          <p:cNvSpPr txBox="1"/>
          <p:nvPr/>
        </p:nvSpPr>
        <p:spPr>
          <a:xfrm>
            <a:off x="974514" y="4362915"/>
            <a:ext cx="1472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оставщики </a:t>
            </a:r>
          </a:p>
          <a:p>
            <a:pPr algn="ctr"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74767" y="915566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="" xmlns:a16="http://schemas.microsoft.com/office/drawing/2014/main" id="{1A2A8CBF-8B97-4E8C-9B09-3EF1088E04F7}"/>
              </a:ext>
            </a:extLst>
          </p:cNvPr>
          <p:cNvCxnSpPr>
            <a:cxnSpLocks/>
          </p:cNvCxnSpPr>
          <p:nvPr/>
        </p:nvCxnSpPr>
        <p:spPr bwMode="auto">
          <a:xfrm flipV="1">
            <a:off x="2360194" y="3260276"/>
            <a:ext cx="1403048" cy="820631"/>
          </a:xfrm>
          <a:prstGeom prst="straightConnector1">
            <a:avLst/>
          </a:prstGeom>
          <a:ln w="44450" cap="sq">
            <a:solidFill>
              <a:srgbClr val="009900"/>
            </a:solidFill>
            <a:headEnd type="stealth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="" xmlns:a16="http://schemas.microsoft.com/office/drawing/2014/main" id="{1A2A8CBF-8B97-4E8C-9B09-3EF1088E04F7}"/>
              </a:ext>
            </a:extLst>
          </p:cNvPr>
          <p:cNvCxnSpPr>
            <a:cxnSpLocks/>
          </p:cNvCxnSpPr>
          <p:nvPr/>
        </p:nvCxnSpPr>
        <p:spPr bwMode="auto">
          <a:xfrm>
            <a:off x="5078733" y="3515946"/>
            <a:ext cx="1221459" cy="711988"/>
          </a:xfrm>
          <a:prstGeom prst="straightConnector1">
            <a:avLst/>
          </a:prstGeom>
          <a:ln w="44450" cap="sq">
            <a:solidFill>
              <a:srgbClr val="009900"/>
            </a:solidFill>
            <a:headEnd type="stealth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="" xmlns:a16="http://schemas.microsoft.com/office/drawing/2014/main" id="{1A2A8CBF-8B97-4E8C-9B09-3EF1088E04F7}"/>
              </a:ext>
            </a:extLst>
          </p:cNvPr>
          <p:cNvCxnSpPr>
            <a:cxnSpLocks/>
          </p:cNvCxnSpPr>
          <p:nvPr/>
        </p:nvCxnSpPr>
        <p:spPr bwMode="auto">
          <a:xfrm flipV="1">
            <a:off x="5038143" y="2872702"/>
            <a:ext cx="1579440" cy="1"/>
          </a:xfrm>
          <a:prstGeom prst="straightConnector1">
            <a:avLst/>
          </a:prstGeom>
          <a:ln w="44450" cap="sq">
            <a:solidFill>
              <a:srgbClr val="009900"/>
            </a:solidFill>
            <a:headEnd type="stealth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="" xmlns:a16="http://schemas.microsoft.com/office/drawing/2014/main" id="{1A2A8CBF-8B97-4E8C-9B09-3EF1088E04F7}"/>
              </a:ext>
            </a:extLst>
          </p:cNvPr>
          <p:cNvCxnSpPr>
            <a:cxnSpLocks/>
          </p:cNvCxnSpPr>
          <p:nvPr/>
        </p:nvCxnSpPr>
        <p:spPr bwMode="auto">
          <a:xfrm flipV="1">
            <a:off x="4964774" y="1582447"/>
            <a:ext cx="1263410" cy="725403"/>
          </a:xfrm>
          <a:prstGeom prst="straightConnector1">
            <a:avLst/>
          </a:prstGeom>
          <a:ln w="44450" cap="sq">
            <a:solidFill>
              <a:srgbClr val="009900"/>
            </a:solidFill>
            <a:headEnd type="stealth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1C21AE5-56E3-4505-AEBB-9A7ED1D2E477}"/>
              </a:ext>
            </a:extLst>
          </p:cNvPr>
          <p:cNvSpPr txBox="1"/>
          <p:nvPr/>
        </p:nvSpPr>
        <p:spPr>
          <a:xfrm>
            <a:off x="3521957" y="1428558"/>
            <a:ext cx="179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АИС «Соцзащита»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07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93" y="1232922"/>
            <a:ext cx="75563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«Национальные </a:t>
            </a: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проекты построены вокруг человека, ради человека, </a:t>
            </a: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ради </a:t>
            </a: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достижения нового качества жизни для всех </a:t>
            </a: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поколений».</a:t>
            </a:r>
            <a:endParaRPr lang="ru-RU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r"/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В.В</a:t>
            </a: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Путин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7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2275907"/>
              </p:ext>
            </p:extLst>
          </p:nvPr>
        </p:nvGraphicFramePr>
        <p:xfrm>
          <a:off x="1187624" y="1059582"/>
          <a:ext cx="6768752" cy="347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02945" y="195486"/>
            <a:ext cx="8441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Оказание социальных услуг инвалидам и участникам ВОВ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7275" y="4504559"/>
            <a:ext cx="7952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ветеранам ВОВ  оказаны срочные социальные услуги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680378"/>
            <a:ext cx="7808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1535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ветеранам ВОВ оказаны  социальные услуги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767" y="699542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6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6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262199"/>
              </p:ext>
            </p:extLst>
          </p:nvPr>
        </p:nvGraphicFramePr>
        <p:xfrm>
          <a:off x="804810" y="987574"/>
          <a:ext cx="8242272" cy="393299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6434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88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0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302" marR="113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азмер выплаты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302" marR="11302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Инвалиды Великой Отечественной войны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Участники Великой Отечественной войны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Лица, работавшие на военных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объектах противовоздушной обороны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Лица, награжденные знаком «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Житель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блокадного Ленинграда» 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Труженики тыла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Бывшие несовершеннолетние узники фашизма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Ветераны боевых действий из числа 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лиц, участвовавших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операциях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разминированию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Вдовы (вдовцы) военнослужащих, погибших (умерших) в период войны </a:t>
                      </a:r>
                      <a:endParaRPr lang="ru-RU" sz="1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Финляндией, войны Великой Отечественной войны, войны с Японией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Лица, рожденные в период с 3 сентября 1927 г. по 2 сентября 1945 г.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49111" y="74117"/>
            <a:ext cx="84205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ЕДВ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отдельным категориям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в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связи с 75-летием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Победы в Великой Отечественной войне 1941-1945гг.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767" y="797839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12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60338"/>
            <a:ext cx="773934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«У этой медали особая цена — это бессмертный подвиг советского народа в годы Великой Отечественной войны. Эта медаль — память о тех, кто не вернулся с полей сражений, тех, кто не дожил до сегодняшнего дня. Эта медаль — для всех тех, кто беззаветно отдал все, что у него было, для Победы нашей Великой </a:t>
            </a: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Родины»</a:t>
            </a:r>
          </a:p>
          <a:p>
            <a:pPr algn="r"/>
            <a:endParaRPr lang="ru-RU" sz="2400" b="1" dirty="0" smtClean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r"/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А. </a:t>
            </a: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Дрозденко</a:t>
            </a:r>
            <a:endParaRPr lang="ru-RU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1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02944" y="68341"/>
            <a:ext cx="84256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Президента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 от 13.06.2019 №277 </a:t>
            </a: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юбилейной медали «75 лет Победы в Великой Отечественной войне 1941-1945гг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.»</a:t>
            </a:r>
          </a:p>
        </p:txBody>
      </p:sp>
      <p:pic>
        <p:nvPicPr>
          <p:cNvPr id="1026" name="Picture 2" descr="http://lenobl.ru/media/cache/ee/8e/ee8e29a1456cc360949817ad3dae6bc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9622"/>
            <a:ext cx="4394925" cy="29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DS_9406.jpg-14_08_48.6778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101" y="1227870"/>
            <a:ext cx="4469581" cy="297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863" y="1227870"/>
            <a:ext cx="2102272" cy="25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16733" y="3858203"/>
            <a:ext cx="399043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15757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численность награждаемых  юбилейной медалью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4767" y="1085871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2" y="1483085"/>
            <a:ext cx="3377274" cy="211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3076" name="Picture 4" descr="https://online47.ru/media/photo/25/2020/02/149d10d5d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5" y="1419622"/>
            <a:ext cx="3108181" cy="20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45" y="1419622"/>
            <a:ext cx="3876347" cy="26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371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34\Desktop\ПОДЛОЖК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6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945" y="61546"/>
            <a:ext cx="8643356" cy="778856"/>
          </a:xfrm>
        </p:spPr>
        <p:txBody>
          <a:bodyPr>
            <a:noAutofit/>
          </a:bodyPr>
          <a:lstStyle/>
          <a:p>
            <a:r>
              <a:rPr lang="ru-RU" sz="2200" b="1" dirty="0" err="1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Дряпин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Александр Дмитриевич, 1924 г.р.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70555"/>
            <a:ext cx="2640313" cy="242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74005"/>
            <a:ext cx="3458916" cy="230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844117"/>
            <a:ext cx="497534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Участвовал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битвах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за Курск, Белгород, Орел,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Сталинград. </a:t>
            </a:r>
          </a:p>
          <a:p>
            <a:pPr algn="just"/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Прошел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боями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Украину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Молдавию, Румынию, Венгрию,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Австрию, Югославию.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2835176"/>
            <a:ext cx="5040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мужество и героизм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награжден: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орденом Отечественной войны II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степени,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боевыми медалями 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«За отвагу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«За взятие Будапешта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«За взятие Вены»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4767" y="699542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8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5363" y="1373528"/>
            <a:ext cx="77393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«В </a:t>
            </a: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единстве и преемственности поколений – сила нашего народа, и в наших традициях – внимание и уважение к </a:t>
            </a: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старшим».</a:t>
            </a:r>
            <a:endParaRPr lang="ru-RU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А. Дрозденко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8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71005678"/>
              </p:ext>
            </p:extLst>
          </p:nvPr>
        </p:nvGraphicFramePr>
        <p:xfrm>
          <a:off x="1246038" y="1170976"/>
          <a:ext cx="7824652" cy="3777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822957" y="1275606"/>
            <a:ext cx="671271" cy="655974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Прямоугольник 4"/>
          <p:cNvSpPr/>
          <p:nvPr/>
        </p:nvSpPr>
        <p:spPr>
          <a:xfrm>
            <a:off x="574767" y="901336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822958" y="2571750"/>
            <a:ext cx="671271" cy="655974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рямоугольник 8"/>
          <p:cNvSpPr/>
          <p:nvPr/>
        </p:nvSpPr>
        <p:spPr>
          <a:xfrm>
            <a:off x="822958" y="235130"/>
            <a:ext cx="7903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ЗАДАЧИ на 2020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70130" y="3779303"/>
            <a:ext cx="671271" cy="655974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9453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0" y="1106302"/>
            <a:ext cx="1988337" cy="284218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42" y="802322"/>
            <a:ext cx="3786305" cy="238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9403" y="802322"/>
            <a:ext cx="5325327" cy="341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Здравствуйте!</a:t>
            </a: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Выражаю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огромную благодарность комитету по социальной защите населения Ленинградской области за возможность пользоваться услугой социального такси. </a:t>
            </a:r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Для инвалидов, передвигающихся на инвалидных колясках, это не просто услуга, а гораздо больше.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Появилась возможность самостоятельно и оперативно решать свои вопросы, связанные с собственным здоровьем  и жизнью в социуме.</a:t>
            </a: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Больше Вам спасибо!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2944" y="4587974"/>
            <a:ext cx="75414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Ветеран боевых действий, Инвалид ОЗ 1 группы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77945" y="61546"/>
            <a:ext cx="8643356" cy="77885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Сигай Алексей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Михайлович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4767" y="699542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38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83208" y="894655"/>
            <a:ext cx="4113742" cy="36933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Хочу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поблагодарить за предоставленную возможность пользоваться услугами социального такси. Для нас, граждан получающих гемодиализ, это очень важно и необходимо. Диспетчера вежливые, водители внимательные, приезжают вовремя.  Обязательно буду пользоваться в дальнейшем. Спасибо большое!!!!!</a:t>
            </a: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 уважением и благодарностью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Величко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М.Е.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2944" y="4587974"/>
            <a:ext cx="75414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Инвалид ОЗ 1 группы, получающий процедуры гемодиализа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77945" y="61546"/>
            <a:ext cx="8643356" cy="77885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Величко Маргарита </a:t>
            </a:r>
            <a:r>
              <a:rPr lang="ru-RU" sz="2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Емельяновна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4767" y="699542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14" y="843558"/>
            <a:ext cx="3836603" cy="25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20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44008" y="861214"/>
            <a:ext cx="4413848" cy="40318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2015 году по инициативе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Борканниковой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В.В. зарегистрирована телевизионным творческим объединением «АМИК» интегрированная лига особого статуса Международного союза КВН «СВОЯ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лигаВОИ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» - первая и единственная лига, в которой играют команды людей с ограниченными возможностями здоровья.</a:t>
            </a:r>
          </a:p>
          <a:p>
            <a:pPr algn="just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Команда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«СВОИ из области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- признанный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победитель областного и Межрегионального фестивалей «КВН ВОИ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Призер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Международных соревнований по прыжкам с парашютом в системе «тандем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2945" y="4560917"/>
            <a:ext cx="271692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Инвалид ОЗ 3 группы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77945" y="61546"/>
            <a:ext cx="8643356" cy="778856"/>
          </a:xfrm>
        </p:spPr>
        <p:txBody>
          <a:bodyPr>
            <a:noAutofit/>
          </a:bodyPr>
          <a:lstStyle/>
          <a:p>
            <a:r>
              <a:rPr lang="ru-RU" sz="2200" b="1" dirty="0" err="1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Борканникова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Виктория Викторовна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4767" y="699542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" y="1515070"/>
            <a:ext cx="3730622" cy="248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95" y="1263098"/>
            <a:ext cx="3490872" cy="299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85" y="1088745"/>
            <a:ext cx="3414742" cy="296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866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2945" y="-5126"/>
            <a:ext cx="84410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Указ Президента Российской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Федерации от 07.05.2018 №204 «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 национальных целях и стратегических задачах развития Российской Федерации»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4767" y="1149533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71600279"/>
              </p:ext>
            </p:extLst>
          </p:nvPr>
        </p:nvGraphicFramePr>
        <p:xfrm>
          <a:off x="713803" y="1348732"/>
          <a:ext cx="8291154" cy="337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29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34\Desktop\ПОДЛОЖК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2945" y="803869"/>
            <a:ext cx="8189407" cy="420021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b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70C0"/>
                </a:solidFill>
              </a:rPr>
              <a:t/>
            </a:r>
            <a:br>
              <a:rPr lang="ru-RU" sz="5400" b="1" dirty="0" smtClean="0">
                <a:solidFill>
                  <a:srgbClr val="0070C0"/>
                </a:solidFill>
              </a:rPr>
            </a:br>
            <a:r>
              <a:rPr lang="ru-RU" sz="5400" b="1" dirty="0">
                <a:solidFill>
                  <a:srgbClr val="0070C0"/>
                </a:solidFill>
              </a:rPr>
              <a:t/>
            </a:r>
            <a:br>
              <a:rPr lang="ru-RU" sz="5400" b="1" dirty="0">
                <a:solidFill>
                  <a:srgbClr val="0070C0"/>
                </a:solidFill>
              </a:rPr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56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34\Desktop\ПОДЛОЖК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771550"/>
            <a:ext cx="727360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Пинчук</a:t>
            </a:r>
          </a:p>
          <a:p>
            <a:pPr algn="ctr"/>
            <a:r>
              <a:rPr lang="ru-RU" sz="4400" b="1" dirty="0"/>
              <a:t>Вячеслав Олегович</a:t>
            </a:r>
          </a:p>
          <a:p>
            <a:pPr algn="ctr"/>
            <a:r>
              <a:rPr lang="ru-RU" sz="4400" dirty="0" smtClean="0"/>
              <a:t> </a:t>
            </a:r>
          </a:p>
          <a:p>
            <a:pPr algn="ctr"/>
            <a:r>
              <a:rPr lang="ru-RU" sz="2800" dirty="0"/>
              <a:t>начальник департамента процессного управления и государственных услуг комитета экономического развития и инвестиционной деятельности Ленинградской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180312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34\Desktop\ПОДЛОЖК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771550"/>
            <a:ext cx="72736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/>
              <a:t>Ровкина</a:t>
            </a:r>
            <a:endParaRPr lang="ru-RU" sz="4400" b="1" dirty="0"/>
          </a:p>
          <a:p>
            <a:pPr algn="ctr"/>
            <a:r>
              <a:rPr lang="ru-RU" sz="4400" b="1" dirty="0"/>
              <a:t>Екатерина Игоревна</a:t>
            </a:r>
          </a:p>
          <a:p>
            <a:pPr algn="ctr"/>
            <a:r>
              <a:rPr lang="ru-RU" sz="4400" dirty="0" smtClean="0"/>
              <a:t> </a:t>
            </a:r>
          </a:p>
          <a:p>
            <a:pPr algn="ctr"/>
            <a:r>
              <a:rPr lang="ru-RU" sz="2800" dirty="0"/>
              <a:t>начальник отдела организации медицинской помощи взрослому населению комитета по здравоохранению Ленинградской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9762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34\Desktop\ПОДЛОЖК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771550"/>
            <a:ext cx="727360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Алексеева Наталья </a:t>
            </a:r>
            <a:r>
              <a:rPr lang="ru-RU" sz="4400" b="1" dirty="0" smtClean="0"/>
              <a:t>Александровна</a:t>
            </a:r>
          </a:p>
          <a:p>
            <a:pPr algn="ctr"/>
            <a:r>
              <a:rPr lang="ru-RU" sz="4400" dirty="0" smtClean="0"/>
              <a:t> </a:t>
            </a:r>
          </a:p>
          <a:p>
            <a:pPr algn="ctr"/>
            <a:r>
              <a:rPr lang="ru-RU" sz="2800" dirty="0"/>
              <a:t>управляющий Гериатрическим центром «</a:t>
            </a:r>
            <a:r>
              <a:rPr lang="ru-RU" sz="2800" dirty="0" err="1"/>
              <a:t>Малаховка</a:t>
            </a:r>
            <a:r>
              <a:rPr lang="ru-RU" sz="28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45672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34\Desktop\ПОДЛОЖК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344" y="1131590"/>
            <a:ext cx="84249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>
                <a:solidFill>
                  <a:srgbClr val="C00000"/>
                </a:solidFill>
              </a:rPr>
              <a:t>Народный самодеятельный коллектив Студенческий хор «Кантабиле» </a:t>
            </a:r>
            <a:endParaRPr lang="ru-RU" sz="4200" b="1" dirty="0" smtClean="0">
              <a:solidFill>
                <a:srgbClr val="C00000"/>
              </a:solidFill>
            </a:endParaRPr>
          </a:p>
          <a:p>
            <a:pPr algn="ctr"/>
            <a:endParaRPr lang="ru-RU" sz="4000" b="1" dirty="0"/>
          </a:p>
          <a:p>
            <a:pPr algn="ctr"/>
            <a:r>
              <a:rPr lang="ru-RU" sz="2800" b="1" dirty="0" smtClean="0"/>
              <a:t>ГБ </a:t>
            </a:r>
            <a:r>
              <a:rPr lang="ru-RU" sz="2800" b="1" dirty="0"/>
              <a:t>ПОУ «Ленинградского областного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колледжа </a:t>
            </a:r>
            <a:r>
              <a:rPr lang="ru-RU" sz="2800" b="1" dirty="0"/>
              <a:t>культуры и искусства»</a:t>
            </a:r>
            <a:r>
              <a:rPr lang="ru-RU" sz="3200" b="1" dirty="0" smtClean="0"/>
              <a:t> </a:t>
            </a:r>
            <a:endParaRPr lang="ru-RU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190799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74767" y="1110344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7029" y="7937"/>
            <a:ext cx="8181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Государственная программа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Социальная поддержка граждан в ЛО» утверждена постановлением Правительства Ленинградской области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14.11.2013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№ 406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2945" y="1334776"/>
            <a:ext cx="830459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Цель </a:t>
            </a:r>
            <a:r>
              <a:rPr lang="ru-RU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повышение уровня и качества жизни отдельных категорий граждан, улучшение демографической ситуации </a:t>
            </a:r>
            <a:endParaRPr lang="ru-RU" sz="2000" b="1" dirty="0" smtClean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</a:t>
            </a:r>
            <a:r>
              <a:rPr lang="ru-RU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Ленинградской </a:t>
            </a:r>
            <a:r>
              <a:rPr lang="ru-RU" sz="20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области</a:t>
            </a:r>
            <a:endParaRPr lang="ru-RU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91531" y="2551585"/>
            <a:ext cx="372742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ПОДПРОГРАММЫ: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09204" y="3219834"/>
            <a:ext cx="81983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социальной защищенности населения ЛО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системы социального  обслуживания </a:t>
            </a: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Доступная среда для инвалидов и маломобильных групп населения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реализации Государственной программы 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54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11992" y="192456"/>
            <a:ext cx="79285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Объем финансирования государственной программы</a:t>
            </a:r>
          </a:p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«Социальная поддержка граждан в ЛО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7169" y="1428749"/>
            <a:ext cx="7678181" cy="32039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776296260"/>
              </p:ext>
            </p:extLst>
          </p:nvPr>
        </p:nvGraphicFramePr>
        <p:xfrm>
          <a:off x="702945" y="592904"/>
          <a:ext cx="6998803" cy="4550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796448" y="1164445"/>
            <a:ext cx="2247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млрд. руб.</a:t>
            </a:r>
            <a:endParaRPr lang="ru-RU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48264" y="1231840"/>
            <a:ext cx="2330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рост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 г. 9,7%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http://pluspng.com/img-png/coins-png-hd-coins-png-hd-png-image-24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19822"/>
            <a:ext cx="2081976" cy="162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4767" y="1018903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21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2945" y="699542"/>
            <a:ext cx="83335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«Наши </a:t>
            </a: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проекты развития – не федеральные и тем более не ведомственные. </a:t>
            </a:r>
            <a:endParaRPr lang="ru-RU" sz="2400" b="1" dirty="0" smtClean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Они </a:t>
            </a: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именно национальные. Их результаты должны быть видны в каждом субъекте Федерации, </a:t>
            </a:r>
            <a:endParaRPr lang="ru-RU" sz="2400" b="1" dirty="0" smtClean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</a:t>
            </a: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каждом муниципалитете. Здесь, «на земле», реализуется основной массив конкретных </a:t>
            </a: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задач».</a:t>
            </a:r>
            <a:endParaRPr lang="ru-RU" sz="2400" b="1" dirty="0" smtClean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В.В</a:t>
            </a:r>
            <a:r>
              <a:rPr lang="ru-RU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ru-RU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Путин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40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2945" y="299086"/>
            <a:ext cx="65151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Национальный проект «Демография»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02945" y="1189552"/>
            <a:ext cx="8018586" cy="3606064"/>
            <a:chOff x="928466" y="532693"/>
            <a:chExt cx="8018586" cy="4494322"/>
          </a:xfrm>
        </p:grpSpPr>
        <p:sp>
          <p:nvSpPr>
            <p:cNvPr id="6" name="Прямая соединительная линия 5"/>
            <p:cNvSpPr/>
            <p:nvPr/>
          </p:nvSpPr>
          <p:spPr>
            <a:xfrm>
              <a:off x="928469" y="562877"/>
              <a:ext cx="8018583" cy="0"/>
            </a:xfrm>
            <a:prstGeom prst="lin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олилиния 7"/>
            <p:cNvSpPr/>
            <p:nvPr/>
          </p:nvSpPr>
          <p:spPr>
            <a:xfrm flipH="1">
              <a:off x="928466" y="562877"/>
              <a:ext cx="288000" cy="4464138"/>
            </a:xfrm>
            <a:custGeom>
              <a:avLst/>
              <a:gdLst>
                <a:gd name="connsiteX0" fmla="*/ 0 w 900326"/>
                <a:gd name="connsiteY0" fmla="*/ 0 h 4464139"/>
                <a:gd name="connsiteX1" fmla="*/ 900326 w 900326"/>
                <a:gd name="connsiteY1" fmla="*/ 0 h 4464139"/>
                <a:gd name="connsiteX2" fmla="*/ 900326 w 900326"/>
                <a:gd name="connsiteY2" fmla="*/ 4464139 h 4464139"/>
                <a:gd name="connsiteX3" fmla="*/ 0 w 900326"/>
                <a:gd name="connsiteY3" fmla="*/ 4464139 h 4464139"/>
                <a:gd name="connsiteX4" fmla="*/ 0 w 900326"/>
                <a:gd name="connsiteY4" fmla="*/ 0 h 446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326" h="4464139">
                  <a:moveTo>
                    <a:pt x="0" y="0"/>
                  </a:moveTo>
                  <a:lnTo>
                    <a:pt x="900326" y="0"/>
                  </a:lnTo>
                  <a:lnTo>
                    <a:pt x="900326" y="4464139"/>
                  </a:lnTo>
                  <a:lnTo>
                    <a:pt x="0" y="4464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248856" y="532693"/>
              <a:ext cx="7698195" cy="841385"/>
            </a:xfrm>
            <a:custGeom>
              <a:avLst/>
              <a:gdLst>
                <a:gd name="connsiteX0" fmla="*/ 0 w 6294588"/>
                <a:gd name="connsiteY0" fmla="*/ 0 h 841385"/>
                <a:gd name="connsiteX1" fmla="*/ 6294588 w 6294588"/>
                <a:gd name="connsiteY1" fmla="*/ 0 h 841385"/>
                <a:gd name="connsiteX2" fmla="*/ 6294588 w 6294588"/>
                <a:gd name="connsiteY2" fmla="*/ 841385 h 841385"/>
                <a:gd name="connsiteX3" fmla="*/ 0 w 6294588"/>
                <a:gd name="connsiteY3" fmla="*/ 841385 h 841385"/>
                <a:gd name="connsiteX4" fmla="*/ 0 w 6294588"/>
                <a:gd name="connsiteY4" fmla="*/ 0 h 84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4588" h="841385">
                  <a:moveTo>
                    <a:pt x="0" y="0"/>
                  </a:moveTo>
                  <a:lnTo>
                    <a:pt x="6294588" y="0"/>
                  </a:lnTo>
                  <a:lnTo>
                    <a:pt x="6294588" y="841385"/>
                  </a:lnTo>
                  <a:lnTo>
                    <a:pt x="0" y="8413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Содействие занятости женщин – создание условий дошкольного образования для детей в возрасте до трех лет</a:t>
              </a:r>
              <a:endParaRPr lang="ru-RU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ая соединительная линия 9"/>
            <p:cNvSpPr/>
            <p:nvPr/>
          </p:nvSpPr>
          <p:spPr>
            <a:xfrm>
              <a:off x="1216466" y="1447913"/>
              <a:ext cx="6317359" cy="0"/>
            </a:xfrm>
            <a:prstGeom prst="line">
              <a:avLst/>
            </a:prstGeom>
            <a:ln w="19050">
              <a:solidFill>
                <a:srgbClr val="FF6600"/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10000"/>
          </p:spPr>
          <p:style>
            <a:ln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1216466" y="1619441"/>
              <a:ext cx="7377806" cy="638091"/>
            </a:xfrm>
            <a:custGeom>
              <a:avLst/>
              <a:gdLst>
                <a:gd name="connsiteX0" fmla="*/ 0 w 6294588"/>
                <a:gd name="connsiteY0" fmla="*/ 0 h 841385"/>
                <a:gd name="connsiteX1" fmla="*/ 6294588 w 6294588"/>
                <a:gd name="connsiteY1" fmla="*/ 0 h 841385"/>
                <a:gd name="connsiteX2" fmla="*/ 6294588 w 6294588"/>
                <a:gd name="connsiteY2" fmla="*/ 841385 h 841385"/>
                <a:gd name="connsiteX3" fmla="*/ 0 w 6294588"/>
                <a:gd name="connsiteY3" fmla="*/ 841385 h 841385"/>
                <a:gd name="connsiteX4" fmla="*/ 0 w 6294588"/>
                <a:gd name="connsiteY4" fmla="*/ 0 h 84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4588" h="841385">
                  <a:moveTo>
                    <a:pt x="0" y="0"/>
                  </a:moveTo>
                  <a:lnTo>
                    <a:pt x="6294588" y="0"/>
                  </a:lnTo>
                  <a:lnTo>
                    <a:pt x="6294588" y="841385"/>
                  </a:lnTo>
                  <a:lnTo>
                    <a:pt x="0" y="8413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Финансовая поддержка семей при рождении детей</a:t>
              </a:r>
              <a:endParaRPr lang="ru-RU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ая соединительная линия 11"/>
            <p:cNvSpPr/>
            <p:nvPr/>
          </p:nvSpPr>
          <p:spPr>
            <a:xfrm>
              <a:off x="1201772" y="2329785"/>
              <a:ext cx="6332054" cy="0"/>
            </a:xfrm>
            <a:prstGeom prst="line">
              <a:avLst/>
            </a:prstGeom>
            <a:ln w="19050">
              <a:solidFill>
                <a:srgbClr val="FF6600"/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10000"/>
          </p:spPr>
          <p:style>
            <a:ln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1216466" y="2352063"/>
              <a:ext cx="7377806" cy="642396"/>
            </a:xfrm>
            <a:custGeom>
              <a:avLst/>
              <a:gdLst>
                <a:gd name="connsiteX0" fmla="*/ 0 w 6294588"/>
                <a:gd name="connsiteY0" fmla="*/ 0 h 841385"/>
                <a:gd name="connsiteX1" fmla="*/ 6294588 w 6294588"/>
                <a:gd name="connsiteY1" fmla="*/ 0 h 841385"/>
                <a:gd name="connsiteX2" fmla="*/ 6294588 w 6294588"/>
                <a:gd name="connsiteY2" fmla="*/ 841385 h 841385"/>
                <a:gd name="connsiteX3" fmla="*/ 0 w 6294588"/>
                <a:gd name="connsiteY3" fmla="*/ 841385 h 841385"/>
                <a:gd name="connsiteX4" fmla="*/ 0 w 6294588"/>
                <a:gd name="connsiteY4" fmla="*/ 0 h 84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4588" h="841385">
                  <a:moveTo>
                    <a:pt x="0" y="0"/>
                  </a:moveTo>
                  <a:lnTo>
                    <a:pt x="6294588" y="0"/>
                  </a:lnTo>
                  <a:lnTo>
                    <a:pt x="6294588" y="841385"/>
                  </a:lnTo>
                  <a:lnTo>
                    <a:pt x="0" y="8413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Старшее поколение</a:t>
              </a:r>
              <a:endParaRPr lang="ru-RU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ая соединительная линия 13"/>
            <p:cNvSpPr/>
            <p:nvPr/>
          </p:nvSpPr>
          <p:spPr>
            <a:xfrm>
              <a:off x="1216466" y="3082998"/>
              <a:ext cx="6317359" cy="0"/>
            </a:xfrm>
            <a:prstGeom prst="line">
              <a:avLst/>
            </a:prstGeom>
            <a:ln w="19050">
              <a:solidFill>
                <a:srgbClr val="FF6600"/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10000"/>
          </p:spPr>
          <p:style>
            <a:ln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1248857" y="3208848"/>
              <a:ext cx="7698195" cy="751670"/>
            </a:xfrm>
            <a:custGeom>
              <a:avLst/>
              <a:gdLst>
                <a:gd name="connsiteX0" fmla="*/ 0 w 6294588"/>
                <a:gd name="connsiteY0" fmla="*/ 0 h 841385"/>
                <a:gd name="connsiteX1" fmla="*/ 6294588 w 6294588"/>
                <a:gd name="connsiteY1" fmla="*/ 0 h 841385"/>
                <a:gd name="connsiteX2" fmla="*/ 6294588 w 6294588"/>
                <a:gd name="connsiteY2" fmla="*/ 841385 h 841385"/>
                <a:gd name="connsiteX3" fmla="*/ 0 w 6294588"/>
                <a:gd name="connsiteY3" fmla="*/ 841385 h 841385"/>
                <a:gd name="connsiteX4" fmla="*/ 0 w 6294588"/>
                <a:gd name="connsiteY4" fmla="*/ 0 h 84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4588" h="841385">
                  <a:moveTo>
                    <a:pt x="0" y="0"/>
                  </a:moveTo>
                  <a:lnTo>
                    <a:pt x="6294588" y="0"/>
                  </a:lnTo>
                  <a:lnTo>
                    <a:pt x="6294588" y="841385"/>
                  </a:lnTo>
                  <a:lnTo>
                    <a:pt x="0" y="8413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системы мотивации граждан к здоровому образу жизни, включая здоровое питание и отказ от вредных привычек</a:t>
              </a:r>
            </a:p>
          </p:txBody>
        </p:sp>
        <p:sp>
          <p:nvSpPr>
            <p:cNvPr id="16" name="Прямая соединительная линия 15"/>
            <p:cNvSpPr/>
            <p:nvPr/>
          </p:nvSpPr>
          <p:spPr>
            <a:xfrm flipV="1">
              <a:off x="1242196" y="4050264"/>
              <a:ext cx="6291630" cy="27579"/>
            </a:xfrm>
            <a:prstGeom prst="line">
              <a:avLst/>
            </a:prstGeom>
            <a:ln w="19050">
              <a:solidFill>
                <a:srgbClr val="FF6600"/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10000"/>
          </p:spPr>
          <p:style>
            <a:ln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1261587" y="4229754"/>
              <a:ext cx="7685465" cy="717962"/>
            </a:xfrm>
            <a:custGeom>
              <a:avLst/>
              <a:gdLst>
                <a:gd name="connsiteX0" fmla="*/ 0 w 6294588"/>
                <a:gd name="connsiteY0" fmla="*/ 0 h 841385"/>
                <a:gd name="connsiteX1" fmla="*/ 6294588 w 6294588"/>
                <a:gd name="connsiteY1" fmla="*/ 0 h 841385"/>
                <a:gd name="connsiteX2" fmla="*/ 6294588 w 6294588"/>
                <a:gd name="connsiteY2" fmla="*/ 841385 h 841385"/>
                <a:gd name="connsiteX3" fmla="*/ 0 w 6294588"/>
                <a:gd name="connsiteY3" fmla="*/ 841385 h 841385"/>
                <a:gd name="connsiteX4" fmla="*/ 0 w 6294588"/>
                <a:gd name="connsiteY4" fmla="*/ 0 h 84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4588" h="841385">
                  <a:moveTo>
                    <a:pt x="0" y="0"/>
                  </a:moveTo>
                  <a:lnTo>
                    <a:pt x="6294588" y="0"/>
                  </a:lnTo>
                  <a:lnTo>
                    <a:pt x="6294588" y="841385"/>
                  </a:lnTo>
                  <a:lnTo>
                    <a:pt x="0" y="841385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Создание для всех категорий и групп населения условий для занятий физической культурой и </a:t>
              </a:r>
              <a:r>
                <a:rPr lang="ru-RU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спортом</a:t>
              </a:r>
              <a:endParaRPr lang="ru-RU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574767" y="979714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18" name="Прямая соединительная линия 17"/>
          <p:cNvSpPr/>
          <p:nvPr/>
        </p:nvSpPr>
        <p:spPr>
          <a:xfrm flipV="1">
            <a:off x="971600" y="4781650"/>
            <a:ext cx="6324469" cy="11064"/>
          </a:xfrm>
          <a:prstGeom prst="line">
            <a:avLst/>
          </a:prstGeom>
          <a:ln w="19050">
            <a:solidFill>
              <a:srgbClr val="FF660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10000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13699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416964"/>
              </p:ext>
            </p:extLst>
          </p:nvPr>
        </p:nvGraphicFramePr>
        <p:xfrm>
          <a:off x="766117" y="1109288"/>
          <a:ext cx="8196650" cy="38545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49699">
                  <a:extLst>
                    <a:ext uri="{9D8B030D-6E8A-4147-A177-3AD203B41FA5}">
                      <a16:colId xmlns="" xmlns:a16="http://schemas.microsoft.com/office/drawing/2014/main" val="3217716844"/>
                    </a:ext>
                  </a:extLst>
                </a:gridCol>
                <a:gridCol w="6046951">
                  <a:extLst>
                    <a:ext uri="{9D8B030D-6E8A-4147-A177-3AD203B41FA5}">
                      <a16:colId xmlns="" xmlns:a16="http://schemas.microsoft.com/office/drawing/2014/main" val="2162165784"/>
                    </a:ext>
                  </a:extLst>
                </a:gridCol>
              </a:tblGrid>
              <a:tr h="90028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Цель</a:t>
                      </a:r>
                      <a:r>
                        <a:rPr lang="ru-RU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проекта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суммарного коэффициента рождаемости в Ленинградской области до 1,296 </a:t>
                      </a:r>
                      <a:endParaRPr lang="ru-RU" sz="1800" b="1" kern="0" dirty="0" smtClean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2980816"/>
                  </a:ext>
                </a:extLst>
              </a:tr>
              <a:tr h="240452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800" b="1" kern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Комитет по социальной защите населения Ленобласти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предоставление мер социальной поддержки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Комитет по здравоохранению Ленобласти 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по борьбе с бесплодием, снижению количества абортов, совершенствованию и приближению 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женщинам, семьям медицинской помощи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2175954"/>
                  </a:ext>
                </a:extLst>
              </a:tr>
              <a:tr h="53567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Финансирование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ФБ – </a:t>
                      </a:r>
                      <a:r>
                        <a:rPr lang="ru-RU" sz="2400" b="1" kern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720,1</a:t>
                      </a:r>
                      <a:r>
                        <a:rPr lang="ru-RU" sz="24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kern="0" dirty="0" err="1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 ОБ –</a:t>
                      </a:r>
                      <a:r>
                        <a:rPr lang="ru-RU" sz="1800" b="1" kern="0" baseline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kern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1175,6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kern="0" dirty="0" err="1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800" b="1" kern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1040005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02945" y="163276"/>
            <a:ext cx="81667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  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«Финансовая поддержка семей при рождении детей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767" y="1018903"/>
            <a:ext cx="8569234" cy="45719"/>
          </a:xfrm>
          <a:prstGeom prst="rect">
            <a:avLst/>
          </a:prstGeom>
          <a:solidFill>
            <a:srgbClr val="44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2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1883</Words>
  <Application>Microsoft Office PowerPoint</Application>
  <PresentationFormat>Экран (16:9)</PresentationFormat>
  <Paragraphs>319</Paragraphs>
  <Slides>44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Дряпин Александр Дмитриевич, 1924 г.р.</vt:lpstr>
      <vt:lpstr>Презентация PowerPoint</vt:lpstr>
      <vt:lpstr>Презентация PowerPoint</vt:lpstr>
      <vt:lpstr>Сигай Алексей Михайлович</vt:lpstr>
      <vt:lpstr>Величко Маргарита Емельяновна </vt:lpstr>
      <vt:lpstr>Борканникова Виктория Викторовна </vt:lpstr>
      <vt:lpstr>     Благодарю за внимание!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Родькина Елена Геннадьевна</dc:creator>
  <cp:lastModifiedBy>Родькина Елена Геннадьевна</cp:lastModifiedBy>
  <cp:revision>51</cp:revision>
  <dcterms:modified xsi:type="dcterms:W3CDTF">2020-02-28T08:57:37Z</dcterms:modified>
</cp:coreProperties>
</file>